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1" r:id="rId1"/>
    <p:sldMasterId id="2147483707" r:id="rId2"/>
  </p:sldMasterIdLst>
  <p:notesMasterIdLst>
    <p:notesMasterId r:id="rId23"/>
  </p:notesMasterIdLst>
  <p:handoutMasterIdLst>
    <p:handoutMasterId r:id="rId24"/>
  </p:handoutMasterIdLst>
  <p:sldIdLst>
    <p:sldId id="328" r:id="rId3"/>
    <p:sldId id="411" r:id="rId4"/>
    <p:sldId id="401" r:id="rId5"/>
    <p:sldId id="412" r:id="rId6"/>
    <p:sldId id="402" r:id="rId7"/>
    <p:sldId id="418" r:id="rId8"/>
    <p:sldId id="413" r:id="rId9"/>
    <p:sldId id="410" r:id="rId10"/>
    <p:sldId id="308" r:id="rId11"/>
    <p:sldId id="414" r:id="rId12"/>
    <p:sldId id="427" r:id="rId13"/>
    <p:sldId id="419" r:id="rId14"/>
    <p:sldId id="420" r:id="rId15"/>
    <p:sldId id="421" r:id="rId16"/>
    <p:sldId id="422" r:id="rId17"/>
    <p:sldId id="423" r:id="rId18"/>
    <p:sldId id="424" r:id="rId19"/>
    <p:sldId id="425" r:id="rId20"/>
    <p:sldId id="430" r:id="rId21"/>
    <p:sldId id="426" r:id="rId22"/>
  </p:sldIdLst>
  <p:sldSz cx="9144000" cy="6858000" type="screen4x3"/>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AB67"/>
    <a:srgbClr val="EABB10"/>
    <a:srgbClr val="008080"/>
    <a:srgbClr val="FF0000"/>
    <a:srgbClr val="0000FF"/>
    <a:srgbClr val="3F15D9"/>
    <a:srgbClr val="D31B6E"/>
    <a:srgbClr val="FFFF00"/>
    <a:srgbClr val="37A2B7"/>
    <a:srgbClr val="0080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933" autoAdjust="0"/>
    <p:restoredTop sz="95284" autoAdjust="0"/>
  </p:normalViewPr>
  <p:slideViewPr>
    <p:cSldViewPr>
      <p:cViewPr>
        <p:scale>
          <a:sx n="80" d="100"/>
          <a:sy n="80" d="100"/>
        </p:scale>
        <p:origin x="-600" y="-624"/>
      </p:cViewPr>
      <p:guideLst>
        <p:guide orient="horz" pos="2160"/>
        <p:guide pos="2880"/>
      </p:guideLst>
    </p:cSldViewPr>
  </p:slideViewPr>
  <p:notesTextViewPr>
    <p:cViewPr>
      <p:scale>
        <a:sx n="1" d="1"/>
        <a:sy n="1" d="1"/>
      </p:scale>
      <p:origin x="0" y="0"/>
    </p:cViewPr>
  </p:notesTextViewPr>
  <p:sorterViewPr>
    <p:cViewPr>
      <p:scale>
        <a:sx n="80" d="100"/>
        <a:sy n="80" d="100"/>
      </p:scale>
      <p:origin x="0" y="0"/>
    </p:cViewPr>
  </p:sorterViewPr>
  <p:notesViewPr>
    <p:cSldViewPr>
      <p:cViewPr>
        <p:scale>
          <a:sx n="100" d="100"/>
          <a:sy n="100" d="100"/>
        </p:scale>
        <p:origin x="-1938" y="-72"/>
      </p:cViewPr>
      <p:guideLst>
        <p:guide orient="horz" pos="2957"/>
        <p:guide pos="2237"/>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1" tIns="47111" rIns="94221" bIns="47111" rtlCol="0"/>
          <a:lstStyle>
            <a:lvl1pPr algn="l">
              <a:defRPr sz="1200"/>
            </a:lvl1pPr>
          </a:lstStyle>
          <a:p>
            <a:endParaRPr lang="en-US"/>
          </a:p>
        </p:txBody>
      </p:sp>
      <p:sp>
        <p:nvSpPr>
          <p:cNvPr id="3" name="Date Placeholder 2"/>
          <p:cNvSpPr>
            <a:spLocks noGrp="1"/>
          </p:cNvSpPr>
          <p:nvPr>
            <p:ph type="dt" sz="quarter" idx="1"/>
          </p:nvPr>
        </p:nvSpPr>
        <p:spPr>
          <a:xfrm>
            <a:off x="4023093" y="0"/>
            <a:ext cx="3077739" cy="469424"/>
          </a:xfrm>
          <a:prstGeom prst="rect">
            <a:avLst/>
          </a:prstGeom>
        </p:spPr>
        <p:txBody>
          <a:bodyPr vert="horz" lIns="94221" tIns="47111" rIns="94221" bIns="47111" rtlCol="0"/>
          <a:lstStyle>
            <a:lvl1pPr algn="r">
              <a:defRPr sz="1200"/>
            </a:lvl1pPr>
          </a:lstStyle>
          <a:p>
            <a:fld id="{4C1F279C-F59C-44A2-8040-B5EFD71A04F3}" type="datetimeFigureOut">
              <a:rPr lang="en-US" smtClean="0"/>
              <a:pPr/>
              <a:t>12/3/2012</a:t>
            </a:fld>
            <a:endParaRPr lang="en-US"/>
          </a:p>
        </p:txBody>
      </p:sp>
      <p:sp>
        <p:nvSpPr>
          <p:cNvPr id="4" name="Footer Placeholder 3"/>
          <p:cNvSpPr>
            <a:spLocks noGrp="1"/>
          </p:cNvSpPr>
          <p:nvPr>
            <p:ph type="ftr" sz="quarter" idx="2"/>
          </p:nvPr>
        </p:nvSpPr>
        <p:spPr>
          <a:xfrm>
            <a:off x="0" y="8917422"/>
            <a:ext cx="3077739" cy="469424"/>
          </a:xfrm>
          <a:prstGeom prst="rect">
            <a:avLst/>
          </a:prstGeom>
        </p:spPr>
        <p:txBody>
          <a:bodyPr vert="horz" lIns="94221" tIns="47111" rIns="94221" bIns="47111" rtlCol="0" anchor="b"/>
          <a:lstStyle>
            <a:lvl1pPr algn="l">
              <a:defRPr sz="1200"/>
            </a:lvl1pPr>
          </a:lstStyle>
          <a:p>
            <a:endParaRPr lang="en-US"/>
          </a:p>
        </p:txBody>
      </p:sp>
      <p:sp>
        <p:nvSpPr>
          <p:cNvPr id="5" name="Slide Number Placeholder 4"/>
          <p:cNvSpPr>
            <a:spLocks noGrp="1"/>
          </p:cNvSpPr>
          <p:nvPr>
            <p:ph type="sldNum" sz="quarter" idx="3"/>
          </p:nvPr>
        </p:nvSpPr>
        <p:spPr>
          <a:xfrm>
            <a:off x="4023093" y="8917422"/>
            <a:ext cx="3077739" cy="469424"/>
          </a:xfrm>
          <a:prstGeom prst="rect">
            <a:avLst/>
          </a:prstGeom>
        </p:spPr>
        <p:txBody>
          <a:bodyPr vert="horz" lIns="94221" tIns="47111" rIns="94221" bIns="47111" rtlCol="0" anchor="b"/>
          <a:lstStyle>
            <a:lvl1pPr algn="r">
              <a:defRPr sz="1200"/>
            </a:lvl1pPr>
          </a:lstStyle>
          <a:p>
            <a:fld id="{319D3B1E-F872-4E8C-A4B4-BF52D09B5B6E}" type="slidenum">
              <a:rPr lang="en-US" smtClean="0"/>
              <a:pPr/>
              <a:t>‹#›</a:t>
            </a:fld>
            <a:endParaRPr lang="en-US"/>
          </a:p>
        </p:txBody>
      </p:sp>
    </p:spTree>
    <p:extLst>
      <p:ext uri="{BB962C8B-B14F-4D97-AF65-F5344CB8AC3E}">
        <p14:creationId xmlns:p14="http://schemas.microsoft.com/office/powerpoint/2010/main" xmlns="" val="6422957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1" tIns="47111" rIns="94221" bIns="47111" rtlCol="0"/>
          <a:lstStyle>
            <a:lvl1pPr algn="l">
              <a:defRPr sz="1200"/>
            </a:lvl1pPr>
          </a:lstStyle>
          <a:p>
            <a:endParaRPr lang="en-US"/>
          </a:p>
        </p:txBody>
      </p:sp>
      <p:sp>
        <p:nvSpPr>
          <p:cNvPr id="3" name="Date Placeholder 2"/>
          <p:cNvSpPr>
            <a:spLocks noGrp="1"/>
          </p:cNvSpPr>
          <p:nvPr>
            <p:ph type="dt" idx="1"/>
          </p:nvPr>
        </p:nvSpPr>
        <p:spPr>
          <a:xfrm>
            <a:off x="4023093" y="0"/>
            <a:ext cx="3077739" cy="469424"/>
          </a:xfrm>
          <a:prstGeom prst="rect">
            <a:avLst/>
          </a:prstGeom>
        </p:spPr>
        <p:txBody>
          <a:bodyPr vert="horz" lIns="94221" tIns="47111" rIns="94221" bIns="47111" rtlCol="0"/>
          <a:lstStyle>
            <a:lvl1pPr algn="r">
              <a:defRPr sz="1200"/>
            </a:lvl1pPr>
          </a:lstStyle>
          <a:p>
            <a:fld id="{6CA5D29F-A085-460E-984A-D80CA105125F}" type="datetimeFigureOut">
              <a:rPr lang="en-US" smtClean="0"/>
              <a:pPr/>
              <a:t>12/3/2012</a:t>
            </a:fld>
            <a:endParaRPr lang="en-US"/>
          </a:p>
        </p:txBody>
      </p:sp>
      <p:sp>
        <p:nvSpPr>
          <p:cNvPr id="4" name="Slide Image Placeholder 3"/>
          <p:cNvSpPr>
            <a:spLocks noGrp="1" noRot="1" noChangeAspect="1"/>
          </p:cNvSpPr>
          <p:nvPr>
            <p:ph type="sldImg" idx="2"/>
          </p:nvPr>
        </p:nvSpPr>
        <p:spPr>
          <a:xfrm>
            <a:off x="1203325" y="703263"/>
            <a:ext cx="4695825" cy="3521075"/>
          </a:xfrm>
          <a:prstGeom prst="rect">
            <a:avLst/>
          </a:prstGeom>
          <a:noFill/>
          <a:ln w="12700">
            <a:solidFill>
              <a:prstClr val="black"/>
            </a:solidFill>
          </a:ln>
        </p:spPr>
        <p:txBody>
          <a:bodyPr vert="horz" lIns="94221" tIns="47111" rIns="94221" bIns="47111" rtlCol="0" anchor="ctr"/>
          <a:lstStyle/>
          <a:p>
            <a:endParaRPr lang="en-US"/>
          </a:p>
        </p:txBody>
      </p:sp>
      <p:sp>
        <p:nvSpPr>
          <p:cNvPr id="5" name="Notes Placeholder 4"/>
          <p:cNvSpPr>
            <a:spLocks noGrp="1"/>
          </p:cNvSpPr>
          <p:nvPr>
            <p:ph type="body" sz="quarter" idx="3"/>
          </p:nvPr>
        </p:nvSpPr>
        <p:spPr>
          <a:xfrm>
            <a:off x="710248" y="4459526"/>
            <a:ext cx="5681980" cy="4224814"/>
          </a:xfrm>
          <a:prstGeom prst="rect">
            <a:avLst/>
          </a:prstGeom>
        </p:spPr>
        <p:txBody>
          <a:bodyPr vert="horz" lIns="94221" tIns="47111" rIns="94221" bIns="4711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17422"/>
            <a:ext cx="3077739" cy="469424"/>
          </a:xfrm>
          <a:prstGeom prst="rect">
            <a:avLst/>
          </a:prstGeom>
        </p:spPr>
        <p:txBody>
          <a:bodyPr vert="horz" lIns="94221" tIns="47111" rIns="94221" bIns="47111" rtlCol="0" anchor="b"/>
          <a:lstStyle>
            <a:lvl1pPr algn="l">
              <a:defRPr sz="1200"/>
            </a:lvl1pPr>
          </a:lstStyle>
          <a:p>
            <a:endParaRPr lang="en-US"/>
          </a:p>
        </p:txBody>
      </p:sp>
      <p:sp>
        <p:nvSpPr>
          <p:cNvPr id="7" name="Slide Number Placeholder 6"/>
          <p:cNvSpPr>
            <a:spLocks noGrp="1"/>
          </p:cNvSpPr>
          <p:nvPr>
            <p:ph type="sldNum" sz="quarter" idx="5"/>
          </p:nvPr>
        </p:nvSpPr>
        <p:spPr>
          <a:xfrm>
            <a:off x="4023093" y="8917422"/>
            <a:ext cx="3077739" cy="469424"/>
          </a:xfrm>
          <a:prstGeom prst="rect">
            <a:avLst/>
          </a:prstGeom>
        </p:spPr>
        <p:txBody>
          <a:bodyPr vert="horz" lIns="94221" tIns="47111" rIns="94221" bIns="47111" rtlCol="0" anchor="b"/>
          <a:lstStyle>
            <a:lvl1pPr algn="r">
              <a:defRPr sz="1200"/>
            </a:lvl1pPr>
          </a:lstStyle>
          <a:p>
            <a:fld id="{0AF8DEB9-D05A-4F4D-810B-E6E1DC083958}" type="slidenum">
              <a:rPr lang="en-US" smtClean="0"/>
              <a:pPr/>
              <a:t>‹#›</a:t>
            </a:fld>
            <a:endParaRPr lang="en-US"/>
          </a:p>
        </p:txBody>
      </p:sp>
    </p:spTree>
    <p:extLst>
      <p:ext uri="{BB962C8B-B14F-4D97-AF65-F5344CB8AC3E}">
        <p14:creationId xmlns:p14="http://schemas.microsoft.com/office/powerpoint/2010/main" xmlns="" val="35592356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defTabSz="924641">
              <a:spcBef>
                <a:spcPct val="0"/>
              </a:spcBef>
              <a:defRPr/>
            </a:pPr>
            <a:endParaRPr lang="en-US" dirty="0" smtClean="0"/>
          </a:p>
        </p:txBody>
      </p:sp>
      <p:sp>
        <p:nvSpPr>
          <p:cNvPr id="307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A18A259-0528-4442-B901-9EDD21DFD7D6}"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smtClean="0">
                <a:latin typeface="Calibri" charset="0"/>
              </a:rPr>
              <a:t>This visual represents what we just discussed.  That the power of Colorado</a:t>
            </a:r>
            <a:r>
              <a:rPr lang="ja-JP" altLang="en-US" dirty="0" smtClean="0">
                <a:latin typeface="Calibri" charset="0"/>
              </a:rPr>
              <a:t>’</a:t>
            </a:r>
            <a:r>
              <a:rPr lang="en-US" dirty="0" smtClean="0">
                <a:latin typeface="Calibri" charset="0"/>
              </a:rPr>
              <a:t>s education improvement efforts lies in the </a:t>
            </a:r>
            <a:r>
              <a:rPr lang="en-US" b="1" dirty="0" smtClean="0">
                <a:latin typeface="Calibri" charset="0"/>
              </a:rPr>
              <a:t>integration and connection </a:t>
            </a:r>
            <a:r>
              <a:rPr lang="en-US" dirty="0" smtClean="0">
                <a:latin typeface="Calibri" charset="0"/>
              </a:rPr>
              <a:t>of key efforts: </a:t>
            </a:r>
          </a:p>
          <a:p>
            <a:pPr eaLnBrk="1" hangingPunct="1">
              <a:spcBef>
                <a:spcPct val="0"/>
              </a:spcBef>
              <a:buFontTx/>
              <a:buChar char="-"/>
            </a:pPr>
            <a:r>
              <a:rPr lang="en-US" b="1" dirty="0" smtClean="0">
                <a:latin typeface="Calibri" charset="0"/>
              </a:rPr>
              <a:t>relevant and rigorous </a:t>
            </a:r>
            <a:r>
              <a:rPr lang="en-US" b="1" u="sng" dirty="0" smtClean="0">
                <a:latin typeface="Calibri" charset="0"/>
              </a:rPr>
              <a:t>standards</a:t>
            </a:r>
            <a:r>
              <a:rPr lang="en-US" b="1" dirty="0" smtClean="0">
                <a:latin typeface="Calibri" charset="0"/>
              </a:rPr>
              <a:t> </a:t>
            </a:r>
          </a:p>
          <a:p>
            <a:pPr eaLnBrk="1" hangingPunct="1">
              <a:spcBef>
                <a:spcPct val="0"/>
              </a:spcBef>
              <a:buFontTx/>
              <a:buChar char="-"/>
            </a:pPr>
            <a:r>
              <a:rPr lang="en-US" b="1" dirty="0" smtClean="0">
                <a:latin typeface="Calibri" charset="0"/>
              </a:rPr>
              <a:t>innovative and engaging learning opportunities</a:t>
            </a:r>
          </a:p>
          <a:p>
            <a:pPr eaLnBrk="1" hangingPunct="1">
              <a:spcBef>
                <a:spcPct val="0"/>
              </a:spcBef>
              <a:buFontTx/>
              <a:buChar char="-"/>
            </a:pPr>
            <a:r>
              <a:rPr lang="en-US" b="1" dirty="0" smtClean="0">
                <a:latin typeface="Calibri" charset="0"/>
              </a:rPr>
              <a:t>excellent </a:t>
            </a:r>
            <a:r>
              <a:rPr lang="en-US" b="1" u="sng" dirty="0" smtClean="0">
                <a:latin typeface="Calibri" charset="0"/>
              </a:rPr>
              <a:t>teachers</a:t>
            </a:r>
            <a:r>
              <a:rPr lang="en-US" b="1" dirty="0" smtClean="0">
                <a:latin typeface="Calibri" charset="0"/>
              </a:rPr>
              <a:t> and school </a:t>
            </a:r>
            <a:r>
              <a:rPr lang="en-US" b="1" u="sng" dirty="0" smtClean="0">
                <a:latin typeface="Calibri" charset="0"/>
              </a:rPr>
              <a:t>leaders</a:t>
            </a:r>
          </a:p>
          <a:p>
            <a:pPr eaLnBrk="1" hangingPunct="1">
              <a:spcBef>
                <a:spcPct val="0"/>
              </a:spcBef>
              <a:buFontTx/>
              <a:buChar char="-"/>
            </a:pPr>
            <a:r>
              <a:rPr lang="en-US" b="1" dirty="0" smtClean="0">
                <a:latin typeface="Calibri" charset="0"/>
              </a:rPr>
              <a:t>aligned and meaningful</a:t>
            </a:r>
            <a:r>
              <a:rPr lang="en-US" dirty="0" smtClean="0">
                <a:latin typeface="Calibri" charset="0"/>
              </a:rPr>
              <a:t> </a:t>
            </a:r>
            <a:r>
              <a:rPr lang="en-US" b="1" u="sng" dirty="0" smtClean="0">
                <a:latin typeface="Calibri" charset="0"/>
              </a:rPr>
              <a:t>assessments</a:t>
            </a:r>
            <a:r>
              <a:rPr lang="en-US" dirty="0" smtClean="0">
                <a:latin typeface="Calibri" charset="0"/>
              </a:rPr>
              <a:t> </a:t>
            </a:r>
          </a:p>
          <a:p>
            <a:pPr eaLnBrk="1" hangingPunct="1">
              <a:spcBef>
                <a:spcPct val="0"/>
              </a:spcBef>
              <a:buFontTx/>
              <a:buChar char="-"/>
            </a:pPr>
            <a:endParaRPr lang="en-US" dirty="0" smtClean="0">
              <a:latin typeface="Calibri" charset="0"/>
            </a:endParaRPr>
          </a:p>
          <a:p>
            <a:pPr eaLnBrk="1" hangingPunct="1">
              <a:spcBef>
                <a:spcPct val="0"/>
              </a:spcBef>
            </a:pPr>
            <a:r>
              <a:rPr lang="en-US" smtClean="0">
                <a:latin typeface="Calibri" charset="0"/>
              </a:rPr>
              <a:t>These elements are all connected and aimed at helping students succeed in a globally competitive workforce.</a:t>
            </a:r>
          </a:p>
        </p:txBody>
      </p:sp>
      <p:sp>
        <p:nvSpPr>
          <p:cNvPr id="4" name="Header Placeholder 3"/>
          <p:cNvSpPr>
            <a:spLocks noGrp="1"/>
          </p:cNvSpPr>
          <p:nvPr>
            <p:ph type="hdr" sz="quarter" idx="10"/>
          </p:nvPr>
        </p:nvSpPr>
        <p:spPr/>
        <p:txBody>
          <a:bodyPr/>
          <a:lstStyle/>
          <a:p>
            <a:endParaRPr lang="en-US"/>
          </a:p>
        </p:txBody>
      </p:sp>
      <p:sp>
        <p:nvSpPr>
          <p:cNvPr id="5" name="Date Placeholder 4"/>
          <p:cNvSpPr>
            <a:spLocks noGrp="1"/>
          </p:cNvSpPr>
          <p:nvPr>
            <p:ph type="dt" idx="11"/>
          </p:nvPr>
        </p:nvSpPr>
        <p:spPr/>
        <p:txBody>
          <a:bodyPr/>
          <a:lstStyle/>
          <a:p>
            <a:fld id="{DF7F1863-8423-8E48-8D02-88636C918AC7}" type="datetime1">
              <a:rPr lang="en-US" smtClean="0"/>
              <a:pPr/>
              <a:t>12/3/2012</a:t>
            </a:fld>
            <a:endParaRPr lang="en-US"/>
          </a:p>
        </p:txBody>
      </p:sp>
      <p:sp>
        <p:nvSpPr>
          <p:cNvPr id="6" name="Footer Placeholder 5"/>
          <p:cNvSpPr>
            <a:spLocks noGrp="1"/>
          </p:cNvSpPr>
          <p:nvPr>
            <p:ph type="ftr" sz="quarter" idx="12"/>
          </p:nvPr>
        </p:nvSpPr>
        <p:spPr/>
        <p:txBody>
          <a:bodyPr/>
          <a:lstStyle/>
          <a:p>
            <a:endParaRPr lang="en-US"/>
          </a:p>
        </p:txBody>
      </p:sp>
      <p:sp>
        <p:nvSpPr>
          <p:cNvPr id="7" name="Slide Number Placeholder 6"/>
          <p:cNvSpPr>
            <a:spLocks noGrp="1"/>
          </p:cNvSpPr>
          <p:nvPr>
            <p:ph type="sldNum" sz="quarter" idx="13"/>
          </p:nvPr>
        </p:nvSpPr>
        <p:spPr/>
        <p:txBody>
          <a:bodyPr/>
          <a:lstStyle/>
          <a:p>
            <a:fld id="{3F7242FB-F25E-544B-B72F-E0B5A499AB48}" type="slidenum">
              <a:rPr lang="en-US" smtClean="0"/>
              <a:pPr/>
              <a:t>3</a:t>
            </a:fld>
            <a:endParaRPr lang="en-US"/>
          </a:p>
        </p:txBody>
      </p:sp>
    </p:spTree>
    <p:extLst>
      <p:ext uri="{BB962C8B-B14F-4D97-AF65-F5344CB8AC3E}">
        <p14:creationId xmlns:p14="http://schemas.microsoft.com/office/powerpoint/2010/main" xmlns="" val="6718769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smtClean="0">
                <a:latin typeface="Calibri" charset="0"/>
              </a:rPr>
              <a:t>CDE is prioritizing their work through focused goals at the student level, the educator level, the school and district level, and finally, the state level.</a:t>
            </a:r>
          </a:p>
          <a:p>
            <a:pPr eaLnBrk="1" hangingPunct="1">
              <a:spcBef>
                <a:spcPct val="0"/>
              </a:spcBef>
            </a:pPr>
            <a:endParaRPr lang="en-US" dirty="0" smtClean="0">
              <a:latin typeface="Calibri" charset="0"/>
            </a:endParaRPr>
          </a:p>
          <a:p>
            <a:pPr eaLnBrk="1" hangingPunct="1">
              <a:spcBef>
                <a:spcPct val="0"/>
              </a:spcBef>
            </a:pPr>
            <a:r>
              <a:rPr lang="en-US" dirty="0" smtClean="0">
                <a:latin typeface="Calibri" charset="0"/>
              </a:rPr>
              <a:t>Let</a:t>
            </a:r>
            <a:r>
              <a:rPr lang="ja-JP" altLang="en-US" dirty="0" smtClean="0">
                <a:latin typeface="Calibri" charset="0"/>
              </a:rPr>
              <a:t>’</a:t>
            </a:r>
            <a:r>
              <a:rPr lang="en-US" dirty="0" smtClean="0">
                <a:latin typeface="Calibri" charset="0"/>
              </a:rPr>
              <a:t>s look at CDE as the state education agency. CDE has a strategic plan, all work happening in the organization must be linked to the strategic plan and progress is reported monthly. More than ever, CDE is committed to becoming more of a SUPPORT arm than purely a compliance driven organization.</a:t>
            </a:r>
          </a:p>
          <a:p>
            <a:pPr eaLnBrk="1" hangingPunct="1">
              <a:spcBef>
                <a:spcPct val="0"/>
              </a:spcBef>
            </a:pPr>
            <a:r>
              <a:rPr lang="en-US" dirty="0" smtClean="0">
                <a:latin typeface="Calibri" charset="0"/>
              </a:rPr>
              <a:t> </a:t>
            </a:r>
          </a:p>
          <a:p>
            <a:pPr eaLnBrk="1" hangingPunct="1">
              <a:spcBef>
                <a:spcPct val="0"/>
              </a:spcBef>
            </a:pPr>
            <a:r>
              <a:rPr lang="en-US" dirty="0" smtClean="0">
                <a:latin typeface="Calibri" charset="0"/>
              </a:rPr>
              <a:t>At the school/district level, CDE is supporting districts in the UIP process and working closely with districts and schools to ensure that priority and turnaround schools get the assistance they need to become high-functioning buildings for all the kids they serve. </a:t>
            </a:r>
          </a:p>
          <a:p>
            <a:pPr eaLnBrk="1" hangingPunct="1">
              <a:spcBef>
                <a:spcPct val="0"/>
              </a:spcBef>
            </a:pPr>
            <a:r>
              <a:rPr lang="en-US" dirty="0" smtClean="0">
                <a:latin typeface="Calibri" charset="0"/>
              </a:rPr>
              <a:t> </a:t>
            </a:r>
          </a:p>
          <a:p>
            <a:pPr eaLnBrk="1" hangingPunct="1">
              <a:spcBef>
                <a:spcPct val="0"/>
              </a:spcBef>
            </a:pPr>
            <a:r>
              <a:rPr lang="en-US" dirty="0" smtClean="0">
                <a:latin typeface="Calibri" charset="0"/>
              </a:rPr>
              <a:t>And, at the Educator level, CDE recognizes how complex the teacher and principal roles are and, as they work on implementation of the new educator evaluation requirements, they are focused on supporting educators every step of the way. We know that having great teachers and excellent school leaders are the most important school-based factors in student achievement and CDE is working with educators from across the state to build a Model Evaluation System that is based on professional growth and meaningful feedback for all educators. </a:t>
            </a:r>
          </a:p>
          <a:p>
            <a:pPr eaLnBrk="1" hangingPunct="1">
              <a:spcBef>
                <a:spcPct val="0"/>
              </a:spcBef>
            </a:pPr>
            <a:r>
              <a:rPr lang="en-US" dirty="0" smtClean="0">
                <a:latin typeface="Calibri" charset="0"/>
              </a:rPr>
              <a:t> </a:t>
            </a:r>
          </a:p>
          <a:p>
            <a:pPr eaLnBrk="1" hangingPunct="1">
              <a:spcBef>
                <a:spcPct val="0"/>
              </a:spcBef>
            </a:pPr>
            <a:r>
              <a:rPr lang="en-US" dirty="0" smtClean="0">
                <a:latin typeface="Calibri" charset="0"/>
              </a:rPr>
              <a:t>At the student level, CDE is supporting districts as they implement the new Colorado Academic Standards… building tools and resources for educators which help to simplify implementation and ensure success with students. CDE also works carefully with districts with RTI, interventions and IEP</a:t>
            </a:r>
            <a:r>
              <a:rPr lang="ja-JP" altLang="en-US" dirty="0" smtClean="0">
                <a:latin typeface="Calibri" charset="0"/>
              </a:rPr>
              <a:t>’</a:t>
            </a:r>
            <a:r>
              <a:rPr lang="en-US" dirty="0" smtClean="0">
                <a:latin typeface="Calibri" charset="0"/>
              </a:rPr>
              <a:t>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Date Placeholder 4"/>
          <p:cNvSpPr>
            <a:spLocks noGrp="1"/>
          </p:cNvSpPr>
          <p:nvPr>
            <p:ph type="dt" idx="11"/>
          </p:nvPr>
        </p:nvSpPr>
        <p:spPr/>
        <p:txBody>
          <a:bodyPr/>
          <a:lstStyle/>
          <a:p>
            <a:fld id="{DF7F1863-8423-8E48-8D02-88636C918AC7}" type="datetime1">
              <a:rPr lang="en-US" smtClean="0"/>
              <a:pPr/>
              <a:t>12/3/2012</a:t>
            </a:fld>
            <a:endParaRPr lang="en-US"/>
          </a:p>
        </p:txBody>
      </p:sp>
      <p:sp>
        <p:nvSpPr>
          <p:cNvPr id="6" name="Footer Placeholder 5"/>
          <p:cNvSpPr>
            <a:spLocks noGrp="1"/>
          </p:cNvSpPr>
          <p:nvPr>
            <p:ph type="ftr" sz="quarter" idx="12"/>
          </p:nvPr>
        </p:nvSpPr>
        <p:spPr/>
        <p:txBody>
          <a:bodyPr/>
          <a:lstStyle/>
          <a:p>
            <a:endParaRPr lang="en-US"/>
          </a:p>
        </p:txBody>
      </p:sp>
      <p:sp>
        <p:nvSpPr>
          <p:cNvPr id="7" name="Slide Number Placeholder 6"/>
          <p:cNvSpPr>
            <a:spLocks noGrp="1"/>
          </p:cNvSpPr>
          <p:nvPr>
            <p:ph type="sldNum" sz="quarter" idx="13"/>
          </p:nvPr>
        </p:nvSpPr>
        <p:spPr/>
        <p:txBody>
          <a:bodyPr/>
          <a:lstStyle/>
          <a:p>
            <a:fld id="{3F7242FB-F25E-544B-B72F-E0B5A499AB48}" type="slidenum">
              <a:rPr lang="en-US" smtClean="0"/>
              <a:pPr/>
              <a:t>5</a:t>
            </a:fld>
            <a:endParaRPr lang="en-US"/>
          </a:p>
        </p:txBody>
      </p:sp>
    </p:spTree>
    <p:extLst>
      <p:ext uri="{BB962C8B-B14F-4D97-AF65-F5344CB8AC3E}">
        <p14:creationId xmlns:p14="http://schemas.microsoft.com/office/powerpoint/2010/main" xmlns="" val="10582554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F8DEB9-D05A-4F4D-810B-E6E1DC083958}" type="slidenum">
              <a:rPr lang="en-US" smtClean="0">
                <a:solidFill>
                  <a:prstClr val="black"/>
                </a:solidFill>
              </a:rPr>
              <a:pPr/>
              <a:t>7</a:t>
            </a:fld>
            <a:endParaRPr lang="en-US" dirty="0">
              <a:solidFill>
                <a:prstClr val="black"/>
              </a:solidFill>
            </a:endParaRPr>
          </a:p>
        </p:txBody>
      </p:sp>
    </p:spTree>
    <p:extLst>
      <p:ext uri="{BB962C8B-B14F-4D97-AF65-F5344CB8AC3E}">
        <p14:creationId xmlns="" xmlns:p14="http://schemas.microsoft.com/office/powerpoint/2010/main" val="34023329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Dana –</a:t>
            </a:r>
            <a:r>
              <a:rPr lang="en-US" baseline="0" dirty="0" smtClean="0"/>
              <a:t>principles around which all instructional shifts are organized </a:t>
            </a:r>
            <a:endParaRPr lang="en-US" dirty="0"/>
          </a:p>
        </p:txBody>
      </p:sp>
      <p:sp>
        <p:nvSpPr>
          <p:cNvPr id="4" name="Slide Number Placeholder 3"/>
          <p:cNvSpPr>
            <a:spLocks noGrp="1"/>
          </p:cNvSpPr>
          <p:nvPr>
            <p:ph type="sldNum" sz="quarter" idx="10"/>
          </p:nvPr>
        </p:nvSpPr>
        <p:spPr/>
        <p:txBody>
          <a:bodyPr/>
          <a:lstStyle/>
          <a:p>
            <a:fld id="{0AF8DEB9-D05A-4F4D-810B-E6E1DC083958}"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Text Placeholder 2"/>
          <p:cNvSpPr>
            <a:spLocks noGrp="1"/>
          </p:cNvSpPr>
          <p:nvPr>
            <p:ph type="body" idx="1"/>
          </p:nvPr>
        </p:nvSpPr>
        <p:spPr>
          <a:xfrm>
            <a:off x="380999" y="3412607"/>
            <a:ext cx="8341851" cy="1645920"/>
          </a:xfrm>
        </p:spPr>
        <p:txBody>
          <a:bodyPr anchor="ctr"/>
          <a:lstStyle>
            <a:lvl1pPr marL="0" indent="0" algn="ctr">
              <a:buNone/>
              <a:defRPr sz="20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1" name="Title 11"/>
          <p:cNvSpPr>
            <a:spLocks noGrp="1"/>
          </p:cNvSpPr>
          <p:nvPr>
            <p:ph type="title"/>
          </p:nvPr>
        </p:nvSpPr>
        <p:spPr>
          <a:xfrm>
            <a:off x="380999" y="1507668"/>
            <a:ext cx="8341851" cy="1645920"/>
          </a:xfrm>
        </p:spPr>
        <p:txBody>
          <a:bodyPr/>
          <a:lstStyle>
            <a:lvl1pPr algn="ctr">
              <a:defRPr sz="4200" spc="150" baseline="0">
                <a:solidFill>
                  <a:schemeClr val="accent4">
                    <a:lumMod val="50000"/>
                  </a:schemeClr>
                </a:solidFill>
              </a:defRPr>
            </a:lvl1pPr>
          </a:lstStyle>
          <a:p>
            <a:r>
              <a:rPr lang="en-US" smtClean="0"/>
              <a:t>Click to edit Master title style</a:t>
            </a:r>
            <a:endParaRPr lang="en-US" dirty="0"/>
          </a:p>
        </p:txBody>
      </p:sp>
      <p:pic>
        <p:nvPicPr>
          <p:cNvPr id="12" name="Picture 11" descr="CDE LOGO TEST.png"/>
          <p:cNvPicPr>
            <a:picLocks noChangeAspect="1"/>
          </p:cNvPicPr>
          <p:nvPr/>
        </p:nvPicPr>
        <p:blipFill>
          <a:blip r:embed="rId3" cstate="email">
            <a:extLst>
              <a:ext uri="{28A0092B-C50C-407E-A947-70E740481C1C}">
                <a14:useLocalDpi xmlns:a14="http://schemas.microsoft.com/office/drawing/2010/main" xmlns="" val="0"/>
              </a:ext>
            </a:extLst>
          </a:blip>
          <a:stretch>
            <a:fillRect/>
          </a:stretch>
        </p:blipFill>
        <p:spPr>
          <a:xfrm>
            <a:off x="6138318" y="6018062"/>
            <a:ext cx="2584532" cy="408405"/>
          </a:xfrm>
          <a:prstGeom prst="rect">
            <a:avLst/>
          </a:prstGeom>
        </p:spPr>
      </p:pic>
      <p:sp>
        <p:nvSpPr>
          <p:cNvPr id="5" name="Footer Placeholder 6"/>
          <p:cNvSpPr txBox="1">
            <a:spLocks/>
          </p:cNvSpPr>
          <p:nvPr/>
        </p:nvSpPr>
        <p:spPr>
          <a:xfrm>
            <a:off x="380999" y="6068327"/>
            <a:ext cx="2895600" cy="365125"/>
          </a:xfrm>
          <a:prstGeom prst="rect">
            <a:avLst/>
          </a:prstGeom>
        </p:spPr>
        <p:txBody>
          <a:bodyPr vert="horz" lIns="91440" tIns="45720" rIns="91440" bIns="45720" rtlCol="0" anchor="ctr">
            <a:noAutofit/>
          </a:bodyPr>
          <a:lstStyle>
            <a:defPPr>
              <a:defRPr lang="en-US"/>
            </a:defPPr>
            <a:lvl1pPr marL="0" algn="l" defTabSz="914400" rtl="0" eaLnBrk="1" latinLnBrk="0" hangingPunct="1">
              <a:defRPr sz="1100" b="1" kern="1200">
                <a:solidFill>
                  <a:srgbClr val="45454C"/>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t>Month Day Year</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Blank with Caption">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7162800" y="2265680"/>
            <a:ext cx="1676400" cy="2971800"/>
          </a:xfrm>
        </p:spPr>
        <p:txBody>
          <a:bodyPr tIns="0"/>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itle 9"/>
          <p:cNvSpPr>
            <a:spLocks noGrp="1"/>
          </p:cNvSpPr>
          <p:nvPr>
            <p:ph type="title"/>
          </p:nvPr>
        </p:nvSpPr>
        <p:spPr>
          <a:xfrm>
            <a:off x="7162800" y="1076960"/>
            <a:ext cx="1676400" cy="1056640"/>
          </a:xfrm>
        </p:spPr>
        <p:txBody>
          <a:bodyPr anchor="b"/>
          <a:lstStyle>
            <a:lvl1pPr algn="l">
              <a:defRPr sz="2000" spc="150" baseline="0">
                <a:solidFill>
                  <a:schemeClr val="tx1"/>
                </a:solidFill>
              </a:defRPr>
            </a:lvl1pPr>
          </a:lstStyle>
          <a:p>
            <a:r>
              <a:rPr lang="en-US" smtClean="0"/>
              <a:t>Click to edit Master title style</a:t>
            </a:r>
            <a:endParaRPr lang="en-US" dirty="0"/>
          </a:p>
        </p:txBody>
      </p:sp>
      <p:sp>
        <p:nvSpPr>
          <p:cNvPr id="11" name="Footer Placeholder 4"/>
          <p:cNvSpPr>
            <a:spLocks noGrp="1"/>
          </p:cNvSpPr>
          <p:nvPr>
            <p:ph type="ftr" sz="quarter" idx="3"/>
          </p:nvPr>
        </p:nvSpPr>
        <p:spPr>
          <a:xfrm>
            <a:off x="380999" y="6356350"/>
            <a:ext cx="3352800" cy="274320"/>
          </a:xfrm>
          <a:prstGeom prst="rect">
            <a:avLst/>
          </a:prstGeom>
        </p:spPr>
        <p:txBody>
          <a:bodyPr vert="horz" lIns="91440" tIns="45720" rIns="91440" bIns="45720" rtlCol="0" anchor="ctr"/>
          <a:lstStyle>
            <a:lvl1pPr algn="l">
              <a:defRPr sz="1100">
                <a:solidFill>
                  <a:srgbClr val="45454C"/>
                </a:solidFill>
              </a:defRPr>
            </a:lvl1pPr>
          </a:lstStyle>
          <a:p>
            <a:fld id="{757A2F4E-5D54-B04B-91BD-7E78EE1FE9FD}" type="slidenum">
              <a:rPr lang="en-US" smtClean="0"/>
              <a:pPr/>
              <a:t>‹#›</a:t>
            </a:fld>
            <a:endParaRPr lang="en-US" dirty="0" smtClean="0"/>
          </a:p>
        </p:txBody>
      </p:sp>
      <p:pic>
        <p:nvPicPr>
          <p:cNvPr id="12" name="Picture 11" descr="CDE LOGO TEST.png"/>
          <p:cNvPicPr>
            <a:picLocks noChangeAspect="1"/>
          </p:cNvPicPr>
          <p:nvPr/>
        </p:nvPicPr>
        <p:blipFill>
          <a:blip r:embed="rId3" cstate="email">
            <a:extLst>
              <a:ext uri="{28A0092B-C50C-407E-A947-70E740481C1C}">
                <a14:useLocalDpi xmlns:a14="http://schemas.microsoft.com/office/drawing/2010/main" xmlns="" val="0"/>
              </a:ext>
            </a:extLst>
          </a:blip>
          <a:stretch>
            <a:fillRect/>
          </a:stretch>
        </p:blipFill>
        <p:spPr>
          <a:xfrm>
            <a:off x="4121560" y="6222265"/>
            <a:ext cx="2584532" cy="408405"/>
          </a:xfrm>
          <a:prstGeom prst="rect">
            <a:avLst/>
          </a:prstGeom>
        </p:spPr>
      </p:pic>
    </p:spTree>
    <p:extLst>
      <p:ext uri="{BB962C8B-B14F-4D97-AF65-F5344CB8AC3E}">
        <p14:creationId xmlns:p14="http://schemas.microsoft.com/office/powerpoint/2010/main" xmlns="" val="2397767838"/>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ontent with Caption Left">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blipFill rotWithShape="1">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1493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a:xfrm>
            <a:off x="149352" y="944562"/>
            <a:ext cx="1675660" cy="1033590"/>
          </a:xfrm>
        </p:spPr>
        <p:txBody>
          <a:bodyPr anchor="b"/>
          <a:lstStyle>
            <a:lvl1pPr algn="l">
              <a:defRPr sz="2000" spc="150" baseline="0"/>
            </a:lvl1pPr>
          </a:lstStyle>
          <a:p>
            <a:r>
              <a:rPr lang="en-US" smtClean="0"/>
              <a:t>Click to edit Master title style</a:t>
            </a:r>
            <a:endParaRPr lang="en-US" dirty="0"/>
          </a:p>
        </p:txBody>
      </p:sp>
      <p:sp>
        <p:nvSpPr>
          <p:cNvPr id="7" name="Footer Placeholder 4"/>
          <p:cNvSpPr>
            <a:spLocks noGrp="1"/>
          </p:cNvSpPr>
          <p:nvPr>
            <p:ph type="ftr" sz="quarter" idx="3"/>
          </p:nvPr>
        </p:nvSpPr>
        <p:spPr>
          <a:xfrm>
            <a:off x="2199639" y="6356350"/>
            <a:ext cx="3352800" cy="274320"/>
          </a:xfrm>
          <a:prstGeom prst="rect">
            <a:avLst/>
          </a:prstGeom>
        </p:spPr>
        <p:txBody>
          <a:bodyPr vert="horz" lIns="91440" tIns="45720" rIns="91440" bIns="45720" rtlCol="0" anchor="ctr"/>
          <a:lstStyle>
            <a:lvl1pPr algn="l">
              <a:defRPr sz="1100">
                <a:solidFill>
                  <a:srgbClr val="45454C"/>
                </a:solidFill>
              </a:defRPr>
            </a:lvl1pPr>
          </a:lstStyle>
          <a:p>
            <a:fld id="{757A2F4E-5D54-B04B-91BD-7E78EE1FE9FD}" type="slidenum">
              <a:rPr lang="en-US" smtClean="0"/>
              <a:pPr/>
              <a:t>‹#›</a:t>
            </a:fld>
            <a:endParaRPr lang="en-US" dirty="0" smtClean="0"/>
          </a:p>
        </p:txBody>
      </p:sp>
      <p:pic>
        <p:nvPicPr>
          <p:cNvPr id="8" name="Picture 7" descr="CDE LOGO TEST.png"/>
          <p:cNvPicPr>
            <a:picLocks noChangeAspect="1"/>
          </p:cNvPicPr>
          <p:nvPr/>
        </p:nvPicPr>
        <p:blipFill>
          <a:blip r:embed="rId3" cstate="email">
            <a:extLst>
              <a:ext uri="{28A0092B-C50C-407E-A947-70E740481C1C}">
                <a14:useLocalDpi xmlns:a14="http://schemas.microsoft.com/office/drawing/2010/main" xmlns="" val="0"/>
              </a:ext>
            </a:extLst>
          </a:blip>
          <a:stretch>
            <a:fillRect/>
          </a:stretch>
        </p:blipFill>
        <p:spPr>
          <a:xfrm>
            <a:off x="6204360" y="6222265"/>
            <a:ext cx="2584532" cy="408405"/>
          </a:xfrm>
          <a:prstGeom prst="rect">
            <a:avLst/>
          </a:prstGeom>
        </p:spPr>
      </p:pic>
      <p:sp>
        <p:nvSpPr>
          <p:cNvPr id="9" name="Content Placeholder 2"/>
          <p:cNvSpPr>
            <a:spLocks noGrp="1"/>
          </p:cNvSpPr>
          <p:nvPr>
            <p:ph idx="1"/>
          </p:nvPr>
        </p:nvSpPr>
        <p:spPr>
          <a:xfrm>
            <a:off x="2199640" y="1036320"/>
            <a:ext cx="6589252" cy="4969193"/>
          </a:xfrm>
        </p:spPr>
        <p:txBody>
          <a:bodyPr/>
          <a:lstStyle>
            <a:lvl1pPr>
              <a:defRPr sz="2400"/>
            </a:lvl1pPr>
            <a:lvl2pPr>
              <a:defRPr sz="24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2"/>
          <p:cNvSpPr>
            <a:spLocks noGrp="1"/>
          </p:cNvSpPr>
          <p:nvPr>
            <p:ph type="body" idx="10"/>
          </p:nvPr>
        </p:nvSpPr>
        <p:spPr>
          <a:xfrm>
            <a:off x="2199639" y="304800"/>
            <a:ext cx="6589252" cy="639762"/>
          </a:xfrm>
        </p:spPr>
        <p:txBody>
          <a:bodyPr anchor="ctr" anchorCtr="0">
            <a:normAutofit/>
          </a:bodyPr>
          <a:lstStyle>
            <a:lvl1pPr marL="0" indent="0" algn="l">
              <a:buNone/>
              <a:defRPr sz="2800" b="1">
                <a:solidFill>
                  <a:srgbClr val="355D7E"/>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extLst>
      <p:ext uri="{BB962C8B-B14F-4D97-AF65-F5344CB8AC3E}">
        <p14:creationId xmlns:p14="http://schemas.microsoft.com/office/powerpoint/2010/main" xmlns="" val="4148795092"/>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Blank with Caption Left">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493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a:xfrm>
            <a:off x="149352" y="894080"/>
            <a:ext cx="1675660" cy="1084072"/>
          </a:xfrm>
        </p:spPr>
        <p:txBody>
          <a:bodyPr anchor="b"/>
          <a:lstStyle>
            <a:lvl1pPr algn="l">
              <a:defRPr sz="2000" spc="150" baseline="0"/>
            </a:lvl1pPr>
          </a:lstStyle>
          <a:p>
            <a:r>
              <a:rPr lang="en-US" smtClean="0"/>
              <a:t>Click to edit Master title style</a:t>
            </a:r>
            <a:endParaRPr lang="en-US" dirty="0"/>
          </a:p>
        </p:txBody>
      </p:sp>
      <p:sp>
        <p:nvSpPr>
          <p:cNvPr id="7" name="Footer Placeholder 4"/>
          <p:cNvSpPr>
            <a:spLocks noGrp="1"/>
          </p:cNvSpPr>
          <p:nvPr>
            <p:ph type="ftr" sz="quarter" idx="3"/>
          </p:nvPr>
        </p:nvSpPr>
        <p:spPr>
          <a:xfrm>
            <a:off x="2199639" y="6356350"/>
            <a:ext cx="3352800" cy="274320"/>
          </a:xfrm>
          <a:prstGeom prst="rect">
            <a:avLst/>
          </a:prstGeom>
        </p:spPr>
        <p:txBody>
          <a:bodyPr vert="horz" lIns="91440" tIns="45720" rIns="91440" bIns="45720" rtlCol="0" anchor="ctr"/>
          <a:lstStyle>
            <a:lvl1pPr algn="l">
              <a:defRPr sz="1100">
                <a:solidFill>
                  <a:srgbClr val="45454C"/>
                </a:solidFill>
              </a:defRPr>
            </a:lvl1pPr>
          </a:lstStyle>
          <a:p>
            <a:fld id="{757A2F4E-5D54-B04B-91BD-7E78EE1FE9FD}" type="slidenum">
              <a:rPr lang="en-US" smtClean="0"/>
              <a:pPr/>
              <a:t>‹#›</a:t>
            </a:fld>
            <a:endParaRPr lang="en-US" dirty="0" smtClean="0"/>
          </a:p>
        </p:txBody>
      </p:sp>
      <p:pic>
        <p:nvPicPr>
          <p:cNvPr id="8" name="Picture 7" descr="CDE LOGO TEST.png"/>
          <p:cNvPicPr>
            <a:picLocks noChangeAspect="1"/>
          </p:cNvPicPr>
          <p:nvPr/>
        </p:nvPicPr>
        <p:blipFill>
          <a:blip r:embed="rId3" cstate="email">
            <a:extLst>
              <a:ext uri="{28A0092B-C50C-407E-A947-70E740481C1C}">
                <a14:useLocalDpi xmlns:a14="http://schemas.microsoft.com/office/drawing/2010/main" xmlns="" val="0"/>
              </a:ext>
            </a:extLst>
          </a:blip>
          <a:stretch>
            <a:fillRect/>
          </a:stretch>
        </p:blipFill>
        <p:spPr>
          <a:xfrm>
            <a:off x="6204360" y="6222265"/>
            <a:ext cx="2584532" cy="408405"/>
          </a:xfrm>
          <a:prstGeom prst="rect">
            <a:avLst/>
          </a:prstGeom>
        </p:spPr>
      </p:pic>
    </p:spTree>
    <p:extLst>
      <p:ext uri="{BB962C8B-B14F-4D97-AF65-F5344CB8AC3E}">
        <p14:creationId xmlns:p14="http://schemas.microsoft.com/office/powerpoint/2010/main" xmlns="" val="2911585613"/>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Picture with Caption Left">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blipFill rotWithShape="1">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1493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a:xfrm>
            <a:off x="149352" y="985520"/>
            <a:ext cx="1675660" cy="992632"/>
          </a:xfrm>
        </p:spPr>
        <p:txBody>
          <a:bodyPr anchor="b"/>
          <a:lstStyle>
            <a:lvl1pPr algn="l">
              <a:defRPr sz="2000" spc="150" baseline="0">
                <a:solidFill>
                  <a:schemeClr val="bg1"/>
                </a:solidFill>
              </a:defRPr>
            </a:lvl1pPr>
          </a:lstStyle>
          <a:p>
            <a:r>
              <a:rPr lang="en-US" smtClean="0"/>
              <a:t>Click to edit Master title style</a:t>
            </a:r>
            <a:endParaRPr lang="en-US" dirty="0"/>
          </a:p>
        </p:txBody>
      </p:sp>
      <p:sp>
        <p:nvSpPr>
          <p:cNvPr id="7" name="Picture Placeholder 2"/>
          <p:cNvSpPr>
            <a:spLocks noGrp="1"/>
          </p:cNvSpPr>
          <p:nvPr>
            <p:ph type="pic" idx="1"/>
          </p:nvPr>
        </p:nvSpPr>
        <p:spPr>
          <a:xfrm>
            <a:off x="2213286" y="304800"/>
            <a:ext cx="6625914" cy="587248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8" name="Footer Placeholder 4"/>
          <p:cNvSpPr>
            <a:spLocks noGrp="1"/>
          </p:cNvSpPr>
          <p:nvPr>
            <p:ph type="ftr" sz="quarter" idx="3"/>
          </p:nvPr>
        </p:nvSpPr>
        <p:spPr>
          <a:xfrm>
            <a:off x="2199639" y="6356350"/>
            <a:ext cx="3352800" cy="274320"/>
          </a:xfrm>
          <a:prstGeom prst="rect">
            <a:avLst/>
          </a:prstGeom>
        </p:spPr>
        <p:txBody>
          <a:bodyPr vert="horz" lIns="91440" tIns="45720" rIns="91440" bIns="45720" rtlCol="0" anchor="ctr"/>
          <a:lstStyle>
            <a:lvl1pPr algn="l">
              <a:defRPr sz="1100">
                <a:solidFill>
                  <a:srgbClr val="45454C"/>
                </a:solidFill>
              </a:defRPr>
            </a:lvl1pPr>
          </a:lstStyle>
          <a:p>
            <a:fld id="{757A2F4E-5D54-B04B-91BD-7E78EE1FE9FD}" type="slidenum">
              <a:rPr lang="en-US" smtClean="0"/>
              <a:pPr/>
              <a:t>‹#›</a:t>
            </a:fld>
            <a:endParaRPr lang="en-US" dirty="0" smtClean="0"/>
          </a:p>
        </p:txBody>
      </p:sp>
      <p:pic>
        <p:nvPicPr>
          <p:cNvPr id="9" name="Picture 8" descr="CDE LOGO TEST.png"/>
          <p:cNvPicPr>
            <a:picLocks noChangeAspect="1"/>
          </p:cNvPicPr>
          <p:nvPr/>
        </p:nvPicPr>
        <p:blipFill>
          <a:blip r:embed="rId3" cstate="email">
            <a:extLst>
              <a:ext uri="{28A0092B-C50C-407E-A947-70E740481C1C}">
                <a14:useLocalDpi xmlns:a14="http://schemas.microsoft.com/office/drawing/2010/main" xmlns="" val="0"/>
              </a:ext>
            </a:extLst>
          </a:blip>
          <a:stretch>
            <a:fillRect/>
          </a:stretch>
        </p:blipFill>
        <p:spPr>
          <a:xfrm>
            <a:off x="6204360" y="6222265"/>
            <a:ext cx="2584532" cy="408405"/>
          </a:xfrm>
          <a:prstGeom prst="rect">
            <a:avLst/>
          </a:prstGeom>
        </p:spPr>
      </p:pic>
    </p:spTree>
    <p:extLst>
      <p:ext uri="{BB962C8B-B14F-4D97-AF65-F5344CB8AC3E}">
        <p14:creationId xmlns:p14="http://schemas.microsoft.com/office/powerpoint/2010/main" xmlns="" val="2845491436"/>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2" y="6569078"/>
            <a:ext cx="609600" cy="288925"/>
          </a:xfrm>
          <a:prstGeom prst="rect">
            <a:avLst/>
          </a:prstGeom>
        </p:spPr>
        <p:txBody>
          <a:bodyPr/>
          <a:lstStyle/>
          <a:p>
            <a:fld id="{CFC53C1E-EA2A-4099-BDC8-9BCDAEB0229E}" type="slidenum">
              <a:rPr lang="en-US" smtClean="0"/>
              <a:pPr/>
              <a:t>‹#›</a:t>
            </a:fld>
            <a:endParaRPr lang="en-US" dirty="0"/>
          </a:p>
        </p:txBody>
      </p:sp>
      <p:sp>
        <p:nvSpPr>
          <p:cNvPr id="4" name="Title 16"/>
          <p:cNvSpPr>
            <a:spLocks noGrp="1"/>
          </p:cNvSpPr>
          <p:nvPr>
            <p:ph type="title"/>
          </p:nvPr>
        </p:nvSpPr>
        <p:spPr>
          <a:xfrm>
            <a:off x="2819400" y="0"/>
            <a:ext cx="6324600" cy="1219200"/>
          </a:xfrm>
          <a:prstGeom prst="rect">
            <a:avLst/>
          </a:prstGeom>
        </p:spPr>
        <p:txBody>
          <a:bodyPr lIns="89879" tIns="44940" rIns="89879" bIns="44940" anchor="ctr"/>
          <a:lstStyle>
            <a:lvl1pPr marL="168524" indent="0" algn="l">
              <a:defRPr sz="2800"/>
            </a:lvl1pPr>
          </a:lstStyle>
          <a:p>
            <a:r>
              <a:rPr lang="en-US" smtClean="0"/>
              <a:t>Click to edit Master title style</a:t>
            </a:r>
            <a:endParaRPr lang="en-US" dirty="0"/>
          </a:p>
        </p:txBody>
      </p:sp>
    </p:spTree>
    <p:extLst>
      <p:ext uri="{BB962C8B-B14F-4D97-AF65-F5344CB8AC3E}">
        <p14:creationId xmlns:p14="http://schemas.microsoft.com/office/powerpoint/2010/main" xmlns="" val="176548606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p:nvPr userDrawn="1"/>
        </p:nvSpPr>
        <p:spPr>
          <a:xfrm>
            <a:off x="4953000" y="6324600"/>
            <a:ext cx="4038600" cy="457200"/>
          </a:xfrm>
          <a:prstGeom prst="rect">
            <a:avLst/>
          </a:prstGeom>
          <a:solidFill>
            <a:srgbClr val="9135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xmlns="" val="11285774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A275EAF-5F5B-482E-98A0-125DC0071386}" type="datetimeFigureOut">
              <a:rPr lang="en-US" smtClean="0"/>
              <a:pPr/>
              <a:t>12/3/2012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C3A3D3-32BE-4E35-869C-A0452A2F3A73}" type="slidenum">
              <a:rPr lang="en-US" smtClean="0"/>
              <a:pPr/>
              <a:t>‹#›</a:t>
            </a:fld>
            <a:endParaRPr lang="en-US"/>
          </a:p>
        </p:txBody>
      </p:sp>
      <p:pic>
        <p:nvPicPr>
          <p:cNvPr id="7" name="Picture 6" descr="CDE LOGO TEST.png"/>
          <p:cNvPicPr>
            <a:picLocks noChangeAspect="1"/>
          </p:cNvPicPr>
          <p:nvPr userDrawn="1"/>
        </p:nvPicPr>
        <p:blipFill>
          <a:blip r:embed="rId2" cstate="email">
            <a:extLst>
              <a:ext uri="{28A0092B-C50C-407E-A947-70E740481C1C}">
                <a14:useLocalDpi xmlns:a14="http://schemas.microsoft.com/office/drawing/2010/main" xmlns="" val="0"/>
              </a:ext>
            </a:extLst>
          </a:blip>
          <a:stretch>
            <a:fillRect/>
          </a:stretch>
        </p:blipFill>
        <p:spPr>
          <a:xfrm>
            <a:off x="6138318" y="6018062"/>
            <a:ext cx="2584532" cy="408405"/>
          </a:xfrm>
          <a:prstGeom prst="rect">
            <a:avLst/>
          </a:prstGeom>
        </p:spPr>
      </p:pic>
      <p:sp>
        <p:nvSpPr>
          <p:cNvPr id="8" name="Footer Placeholder 6"/>
          <p:cNvSpPr txBox="1">
            <a:spLocks/>
          </p:cNvSpPr>
          <p:nvPr userDrawn="1"/>
        </p:nvSpPr>
        <p:spPr>
          <a:xfrm>
            <a:off x="380999" y="6068327"/>
            <a:ext cx="2895600" cy="365125"/>
          </a:xfrm>
          <a:prstGeom prst="rect">
            <a:avLst/>
          </a:prstGeom>
        </p:spPr>
        <p:txBody>
          <a:bodyPr vert="horz" lIns="91440" tIns="45720" rIns="91440" bIns="45720" rtlCol="0" anchor="ctr">
            <a:noAutofit/>
          </a:bodyPr>
          <a:lstStyle>
            <a:defPPr>
              <a:defRPr lang="en-US"/>
            </a:defPPr>
            <a:lvl1pPr marL="0" algn="l" defTabSz="914400" rtl="0" eaLnBrk="1" latinLnBrk="0" hangingPunct="1">
              <a:defRPr sz="1100" b="1" kern="1200">
                <a:solidFill>
                  <a:srgbClr val="45454C"/>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t>Month Day Year</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275EAF-5F5B-482E-98A0-125DC0071386}" type="datetimeFigureOut">
              <a:rPr lang="en-US" smtClean="0"/>
              <a:pPr/>
              <a:t>12/3/2012</a:t>
            </a:fld>
            <a:endParaRPr lang="en-US"/>
          </a:p>
        </p:txBody>
      </p:sp>
      <p:sp>
        <p:nvSpPr>
          <p:cNvPr id="5" name="Footer Placeholder 4"/>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6" name="Slide Number Placeholder 5"/>
          <p:cNvSpPr>
            <a:spLocks noGrp="1"/>
          </p:cNvSpPr>
          <p:nvPr>
            <p:ph type="sldNum" sz="quarter" idx="12"/>
          </p:nvPr>
        </p:nvSpPr>
        <p:spPr/>
        <p:txBody>
          <a:bodyPr/>
          <a:lstStyle/>
          <a:p>
            <a:fld id="{E5C3A3D3-32BE-4E35-869C-A0452A2F3A73}"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A275EAF-5F5B-482E-98A0-125DC0071386}" type="datetimeFigureOut">
              <a:rPr lang="en-US" smtClean="0"/>
              <a:pPr/>
              <a:t>12/3/2012</a:t>
            </a:fld>
            <a:endParaRPr lang="en-US"/>
          </a:p>
        </p:txBody>
      </p:sp>
      <p:sp>
        <p:nvSpPr>
          <p:cNvPr id="5" name="Footer Placeholder 4"/>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6" name="Slide Number Placeholder 5"/>
          <p:cNvSpPr>
            <a:spLocks noGrp="1"/>
          </p:cNvSpPr>
          <p:nvPr>
            <p:ph type="sldNum" sz="quarter" idx="12"/>
          </p:nvPr>
        </p:nvSpPr>
        <p:spPr/>
        <p:txBody>
          <a:bodyPr/>
          <a:lstStyle/>
          <a:p>
            <a:fld id="{E5C3A3D3-32BE-4E35-869C-A0452A2F3A73}" type="slidenum">
              <a:rPr lang="en-US" smtClean="0"/>
              <a:pPr/>
              <a:t>‹#›</a:t>
            </a:fld>
            <a:endParaRPr lang="en-US"/>
          </a:p>
        </p:txBody>
      </p:sp>
    </p:spTree>
  </p:cSld>
  <p:clrMapOvr>
    <a:masterClrMapping/>
  </p:clrMapOvr>
  <p:hf hd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marL="274320" indent="-228600">
              <a:buFont typeface="Wingdings" charset="2"/>
              <a:buChar char="§"/>
              <a:defRPr/>
            </a:lvl1pPr>
            <a:lvl2pPr marL="548640" indent="-182880">
              <a:buFont typeface="Wingdings" charset="2"/>
              <a:buChar char="§"/>
              <a:defRPr/>
            </a:lvl2pPr>
            <a:lvl3pPr marL="822960" indent="-182880">
              <a:buFont typeface="Wingdings" charset="2"/>
              <a:buChar char="§"/>
              <a:defRPr/>
            </a:lvl3pPr>
            <a:lvl4pPr marL="1097280" indent="-182880">
              <a:buFont typeface="Wingdings" charset="2"/>
              <a:buChar char="§"/>
              <a:defRPr/>
            </a:lvl4pPr>
            <a:lvl5pPr marL="1280160" indent="-182880">
              <a:buFont typeface="Wingdings" charset="2"/>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lvl1pPr>
              <a:defRPr>
                <a:latin typeface="Book Antiqua"/>
                <a:cs typeface="Book Antiqua"/>
              </a:defRPr>
            </a:lvl1pPr>
          </a:lstStyle>
          <a:p>
            <a:r>
              <a:rPr lang="en-US" smtClean="0"/>
              <a:t>Click to edit Master title style</a:t>
            </a:r>
            <a:endParaRPr lang="en-US" dirty="0"/>
          </a:p>
        </p:txBody>
      </p:sp>
      <p:sp>
        <p:nvSpPr>
          <p:cNvPr id="5" name="Footer Placeholder 6"/>
          <p:cNvSpPr>
            <a:spLocks noGrp="1"/>
          </p:cNvSpPr>
          <p:nvPr>
            <p:ph type="ftr" sz="quarter" idx="3"/>
          </p:nvPr>
        </p:nvSpPr>
        <p:spPr>
          <a:xfrm>
            <a:off x="380999" y="6265545"/>
            <a:ext cx="2895600" cy="365125"/>
          </a:xfrm>
          <a:prstGeom prst="rect">
            <a:avLst/>
          </a:prstGeom>
        </p:spPr>
        <p:txBody>
          <a:bodyPr vert="horz" lIns="91440" tIns="45720" rIns="91440" bIns="45720" rtlCol="0" anchor="ctr"/>
          <a:lstStyle>
            <a:lvl1pPr algn="l">
              <a:defRPr sz="1100">
                <a:solidFill>
                  <a:srgbClr val="45454C"/>
                </a:solidFill>
              </a:defRPr>
            </a:lvl1pPr>
          </a:lstStyle>
          <a:p>
            <a:fld id="{757A2F4E-5D54-B04B-91BD-7E78EE1FE9FD}" type="slidenum">
              <a:rPr lang="en-US" smtClean="0"/>
              <a:pPr/>
              <a:t>‹#›</a:t>
            </a:fld>
            <a:endParaRPr lang="en-US" dirty="0" smtClean="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A275EAF-5F5B-482E-98A0-125DC0071386}" type="datetimeFigureOut">
              <a:rPr lang="en-US" smtClean="0"/>
              <a:pPr/>
              <a:t>12/3/2012</a:t>
            </a:fld>
            <a:endParaRPr lang="en-US"/>
          </a:p>
        </p:txBody>
      </p:sp>
      <p:sp>
        <p:nvSpPr>
          <p:cNvPr id="6" name="Footer Placeholder 5"/>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7" name="Slide Number Placeholder 6"/>
          <p:cNvSpPr>
            <a:spLocks noGrp="1"/>
          </p:cNvSpPr>
          <p:nvPr>
            <p:ph type="sldNum" sz="quarter" idx="12"/>
          </p:nvPr>
        </p:nvSpPr>
        <p:spPr/>
        <p:txBody>
          <a:bodyPr/>
          <a:lstStyle/>
          <a:p>
            <a:fld id="{E5C3A3D3-32BE-4E35-869C-A0452A2F3A73}"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A275EAF-5F5B-482E-98A0-125DC0071386}" type="datetimeFigureOut">
              <a:rPr lang="en-US" smtClean="0"/>
              <a:pPr/>
              <a:t>12/3/2012</a:t>
            </a:fld>
            <a:endParaRPr lang="en-US"/>
          </a:p>
        </p:txBody>
      </p:sp>
      <p:sp>
        <p:nvSpPr>
          <p:cNvPr id="8" name="Footer Placeholder 7"/>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9" name="Slide Number Placeholder 8"/>
          <p:cNvSpPr>
            <a:spLocks noGrp="1"/>
          </p:cNvSpPr>
          <p:nvPr>
            <p:ph type="sldNum" sz="quarter" idx="12"/>
          </p:nvPr>
        </p:nvSpPr>
        <p:spPr/>
        <p:txBody>
          <a:bodyPr/>
          <a:lstStyle/>
          <a:p>
            <a:fld id="{E5C3A3D3-32BE-4E35-869C-A0452A2F3A73}"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A275EAF-5F5B-482E-98A0-125DC0071386}" type="datetimeFigureOut">
              <a:rPr lang="en-US" smtClean="0"/>
              <a:pPr/>
              <a:t>12/3/2012</a:t>
            </a:fld>
            <a:endParaRPr lang="en-US"/>
          </a:p>
        </p:txBody>
      </p:sp>
      <p:sp>
        <p:nvSpPr>
          <p:cNvPr id="4" name="Footer Placeholder 3"/>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5" name="Slide Number Placeholder 4"/>
          <p:cNvSpPr>
            <a:spLocks noGrp="1"/>
          </p:cNvSpPr>
          <p:nvPr>
            <p:ph type="sldNum" sz="quarter" idx="12"/>
          </p:nvPr>
        </p:nvSpPr>
        <p:spPr/>
        <p:txBody>
          <a:bodyPr/>
          <a:lstStyle/>
          <a:p>
            <a:fld id="{E5C3A3D3-32BE-4E35-869C-A0452A2F3A73}"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275EAF-5F5B-482E-98A0-125DC0071386}" type="datetimeFigureOut">
              <a:rPr lang="en-US" smtClean="0"/>
              <a:pPr/>
              <a:t>12/3/2012</a:t>
            </a:fld>
            <a:endParaRPr lang="en-US"/>
          </a:p>
        </p:txBody>
      </p:sp>
      <p:sp>
        <p:nvSpPr>
          <p:cNvPr id="3" name="Footer Placeholder 2"/>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4" name="Slide Number Placeholder 3"/>
          <p:cNvSpPr>
            <a:spLocks noGrp="1"/>
          </p:cNvSpPr>
          <p:nvPr>
            <p:ph type="sldNum" sz="quarter" idx="12"/>
          </p:nvPr>
        </p:nvSpPr>
        <p:spPr/>
        <p:txBody>
          <a:bodyPr/>
          <a:lstStyle/>
          <a:p>
            <a:fld id="{E5C3A3D3-32BE-4E35-869C-A0452A2F3A73}" type="slidenum">
              <a:rPr lang="en-US" smtClean="0"/>
              <a:pPr/>
              <a:t>‹#›</a:t>
            </a:fld>
            <a:endParaRPr lang="en-US"/>
          </a:p>
        </p:txBody>
      </p:sp>
      <p:pic>
        <p:nvPicPr>
          <p:cNvPr id="5" name="Picture 4" descr="CDE LOGO TEST.png"/>
          <p:cNvPicPr>
            <a:picLocks noChangeAspect="1"/>
          </p:cNvPicPr>
          <p:nvPr userDrawn="1"/>
        </p:nvPicPr>
        <p:blipFill>
          <a:blip r:embed="rId2" cstate="email">
            <a:extLst>
              <a:ext uri="{28A0092B-C50C-407E-A947-70E740481C1C}">
                <a14:useLocalDpi xmlns:a14="http://schemas.microsoft.com/office/drawing/2010/main" xmlns="" val="0"/>
              </a:ext>
            </a:extLst>
          </a:blip>
          <a:stretch>
            <a:fillRect/>
          </a:stretch>
        </p:blipFill>
        <p:spPr>
          <a:xfrm>
            <a:off x="6204360" y="6222265"/>
            <a:ext cx="2584532" cy="408405"/>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275EAF-5F5B-482E-98A0-125DC0071386}" type="datetimeFigureOut">
              <a:rPr lang="en-US" smtClean="0"/>
              <a:pPr/>
              <a:t>12/3/2012</a:t>
            </a:fld>
            <a:endParaRPr lang="en-US"/>
          </a:p>
        </p:txBody>
      </p:sp>
      <p:sp>
        <p:nvSpPr>
          <p:cNvPr id="6" name="Footer Placeholder 5"/>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7" name="Slide Number Placeholder 6"/>
          <p:cNvSpPr>
            <a:spLocks noGrp="1"/>
          </p:cNvSpPr>
          <p:nvPr>
            <p:ph type="sldNum" sz="quarter" idx="12"/>
          </p:nvPr>
        </p:nvSpPr>
        <p:spPr/>
        <p:txBody>
          <a:bodyPr/>
          <a:lstStyle/>
          <a:p>
            <a:fld id="{E5C3A3D3-32BE-4E35-869C-A0452A2F3A73}" type="slidenum">
              <a:rPr lang="en-US" smtClean="0"/>
              <a:pPr/>
              <a:t>‹#›</a:t>
            </a:fld>
            <a:endParaRPr lang="en-US"/>
          </a:p>
        </p:txBody>
      </p:sp>
    </p:spTree>
  </p:cSld>
  <p:clrMapOvr>
    <a:masterClrMapping/>
  </p:clrMapOvr>
  <p:hf hdr="0"/>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275EAF-5F5B-482E-98A0-125DC0071386}" type="datetimeFigureOut">
              <a:rPr lang="en-US" smtClean="0"/>
              <a:pPr/>
              <a:t>12/3/2012</a:t>
            </a:fld>
            <a:endParaRPr lang="en-US"/>
          </a:p>
        </p:txBody>
      </p:sp>
      <p:sp>
        <p:nvSpPr>
          <p:cNvPr id="6" name="Footer Placeholder 5"/>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7" name="Slide Number Placeholder 6"/>
          <p:cNvSpPr>
            <a:spLocks noGrp="1"/>
          </p:cNvSpPr>
          <p:nvPr>
            <p:ph type="sldNum" sz="quarter" idx="12"/>
          </p:nvPr>
        </p:nvSpPr>
        <p:spPr/>
        <p:txBody>
          <a:bodyPr/>
          <a:lstStyle/>
          <a:p>
            <a:fld id="{E5C3A3D3-32BE-4E35-869C-A0452A2F3A73}" type="slidenum">
              <a:rPr lang="en-US" smtClean="0"/>
              <a:pPr/>
              <a:t>‹#›</a:t>
            </a:fld>
            <a:endParaRPr lang="en-US"/>
          </a:p>
        </p:txBody>
      </p:sp>
      <p:pic>
        <p:nvPicPr>
          <p:cNvPr id="8" name="Picture 7" descr="CDE LOGO TEST.png"/>
          <p:cNvPicPr>
            <a:picLocks noChangeAspect="1"/>
          </p:cNvPicPr>
          <p:nvPr userDrawn="1"/>
        </p:nvPicPr>
        <p:blipFill>
          <a:blip r:embed="rId2" cstate="email">
            <a:extLst>
              <a:ext uri="{28A0092B-C50C-407E-A947-70E740481C1C}">
                <a14:useLocalDpi xmlns:a14="http://schemas.microsoft.com/office/drawing/2010/main" xmlns="" val="0"/>
              </a:ext>
            </a:extLst>
          </a:blip>
          <a:stretch>
            <a:fillRect/>
          </a:stretch>
        </p:blipFill>
        <p:spPr>
          <a:xfrm>
            <a:off x="4121560" y="6222265"/>
            <a:ext cx="2584532" cy="408405"/>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275EAF-5F5B-482E-98A0-125DC0071386}" type="datetimeFigureOut">
              <a:rPr lang="en-US" smtClean="0"/>
              <a:pPr/>
              <a:t>12/3/2012</a:t>
            </a:fld>
            <a:endParaRPr lang="en-US"/>
          </a:p>
        </p:txBody>
      </p:sp>
      <p:sp>
        <p:nvSpPr>
          <p:cNvPr id="5" name="Footer Placeholder 4"/>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6" name="Slide Number Placeholder 5"/>
          <p:cNvSpPr>
            <a:spLocks noGrp="1"/>
          </p:cNvSpPr>
          <p:nvPr>
            <p:ph type="sldNum" sz="quarter" idx="12"/>
          </p:nvPr>
        </p:nvSpPr>
        <p:spPr/>
        <p:txBody>
          <a:bodyPr/>
          <a:lstStyle/>
          <a:p>
            <a:fld id="{E5C3A3D3-32BE-4E35-869C-A0452A2F3A73}" type="slidenum">
              <a:rPr lang="en-US" smtClean="0"/>
              <a:pPr/>
              <a:t>‹#›</a:t>
            </a:fld>
            <a:endParaRPr lang="en-US"/>
          </a:p>
        </p:txBody>
      </p:sp>
    </p:spTree>
  </p:cSld>
  <p:clrMapOvr>
    <a:masterClrMapping/>
  </p:clrMapOvr>
  <p:hf hdr="0"/>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275EAF-5F5B-482E-98A0-125DC0071386}" type="datetimeFigureOut">
              <a:rPr lang="en-US" smtClean="0"/>
              <a:pPr/>
              <a:t>12/3/2012</a:t>
            </a:fld>
            <a:endParaRPr lang="en-US"/>
          </a:p>
        </p:txBody>
      </p:sp>
      <p:sp>
        <p:nvSpPr>
          <p:cNvPr id="5" name="Footer Placeholder 4"/>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6" name="Slide Number Placeholder 5"/>
          <p:cNvSpPr>
            <a:spLocks noGrp="1"/>
          </p:cNvSpPr>
          <p:nvPr>
            <p:ph type="sldNum" sz="quarter" idx="12"/>
          </p:nvPr>
        </p:nvSpPr>
        <p:spPr/>
        <p:txBody>
          <a:bodyPr/>
          <a:lstStyle/>
          <a:p>
            <a:fld id="{E5C3A3D3-32BE-4E35-869C-A0452A2F3A73}" type="slidenum">
              <a:rPr lang="en-US" smtClean="0"/>
              <a:pPr/>
              <a:t>‹#›</a:t>
            </a:fld>
            <a:endParaRPr lang="en-US"/>
          </a:p>
        </p:txBody>
      </p:sp>
    </p:spTree>
  </p:cSld>
  <p:clrMapOvr>
    <a:masterClrMapping/>
  </p:clrMapOvr>
  <p:hf hdr="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Divider">
    <p:bg>
      <p:bgPr>
        <a:solidFill>
          <a:schemeClr val="accent5"/>
        </a:solidFill>
        <a:effectLst/>
      </p:bgPr>
    </p:bg>
    <p:spTree>
      <p:nvGrpSpPr>
        <p:cNvPr id="1" name=""/>
        <p:cNvGrpSpPr/>
        <p:nvPr/>
      </p:nvGrpSpPr>
      <p:grpSpPr>
        <a:xfrm>
          <a:off x="0" y="0"/>
          <a:ext cx="0" cy="0"/>
          <a:chOff x="0" y="0"/>
          <a:chExt cx="0" cy="0"/>
        </a:xfrm>
      </p:grpSpPr>
      <p:sp>
        <p:nvSpPr>
          <p:cNvPr id="6" name="Text Placeholder 2"/>
          <p:cNvSpPr>
            <a:spLocks noGrp="1"/>
          </p:cNvSpPr>
          <p:nvPr>
            <p:ph type="body" idx="1"/>
          </p:nvPr>
        </p:nvSpPr>
        <p:spPr>
          <a:xfrm>
            <a:off x="380999" y="3412607"/>
            <a:ext cx="8341851" cy="1281313"/>
          </a:xfrm>
        </p:spPr>
        <p:txBody>
          <a:bodyPr anchor="ctr">
            <a:normAutofit/>
          </a:bodyPr>
          <a:lstStyle>
            <a:lvl1pPr marL="0" indent="0" algn="ctr">
              <a:buNone/>
              <a:defRPr sz="2400">
                <a:solidFill>
                  <a:srgbClr val="40404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Title 11"/>
          <p:cNvSpPr>
            <a:spLocks noGrp="1"/>
          </p:cNvSpPr>
          <p:nvPr>
            <p:ph type="title"/>
          </p:nvPr>
        </p:nvSpPr>
        <p:spPr>
          <a:xfrm>
            <a:off x="380999" y="1766687"/>
            <a:ext cx="8341851" cy="1645920"/>
          </a:xfrm>
        </p:spPr>
        <p:txBody>
          <a:bodyPr/>
          <a:lstStyle>
            <a:lvl1pPr algn="ctr">
              <a:defRPr sz="4200" spc="150" baseline="0">
                <a:solidFill>
                  <a:schemeClr val="bg1"/>
                </a:solidFill>
              </a:defRPr>
            </a:lvl1pPr>
          </a:lstStyle>
          <a:p>
            <a:r>
              <a:rPr lang="en-US" smtClean="0"/>
              <a:t>Click to edit Master title style</a:t>
            </a:r>
            <a:endParaRPr lang="en-US" dirty="0"/>
          </a:p>
        </p:txBody>
      </p:sp>
      <p:pic>
        <p:nvPicPr>
          <p:cNvPr id="9" name="Picture 8" descr="CDE LOGO TEST.png"/>
          <p:cNvPicPr>
            <a:picLocks noChangeAspect="1"/>
          </p:cNvPicPr>
          <p:nvPr/>
        </p:nvPicPr>
        <p:blipFill>
          <a:blip r:embed="rId2" cstate="email">
            <a:extLst>
              <a:ext uri="{28A0092B-C50C-407E-A947-70E740481C1C}">
                <a14:useLocalDpi xmlns:a14="http://schemas.microsoft.com/office/drawing/2010/main" xmlns="" val="0"/>
              </a:ext>
            </a:extLst>
          </a:blip>
          <a:stretch>
            <a:fillRect/>
          </a:stretch>
        </p:blipFill>
        <p:spPr>
          <a:xfrm>
            <a:off x="6204360" y="6222265"/>
            <a:ext cx="2584532" cy="408405"/>
          </a:xfrm>
          <a:prstGeom prst="rect">
            <a:avLst/>
          </a:prstGeom>
        </p:spPr>
      </p:pic>
    </p:spTree>
    <p:extLst>
      <p:ext uri="{BB962C8B-B14F-4D97-AF65-F5344CB8AC3E}">
        <p14:creationId xmlns:p14="http://schemas.microsoft.com/office/powerpoint/2010/main" xmlns="" val="3209091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91159"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2366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7"/>
          <p:cNvSpPr>
            <a:spLocks noGrp="1"/>
          </p:cNvSpPr>
          <p:nvPr>
            <p:ph type="title" hasCustomPrompt="1"/>
          </p:nvPr>
        </p:nvSpPr>
        <p:spPr/>
        <p:txBody>
          <a:bodyPr/>
          <a:lstStyle/>
          <a:p>
            <a:r>
              <a:rPr lang="en-US" dirty="0" smtClean="0"/>
              <a:t>Click To Edit Master Title Style</a:t>
            </a:r>
            <a:endParaRPr lang="en-US" dirty="0"/>
          </a:p>
        </p:txBody>
      </p:sp>
      <p:sp>
        <p:nvSpPr>
          <p:cNvPr id="9" name="Footer Placeholder 4"/>
          <p:cNvSpPr>
            <a:spLocks noGrp="1"/>
          </p:cNvSpPr>
          <p:nvPr>
            <p:ph type="ftr" sz="quarter" idx="3"/>
          </p:nvPr>
        </p:nvSpPr>
        <p:spPr>
          <a:xfrm>
            <a:off x="380999" y="6356350"/>
            <a:ext cx="3352800" cy="274320"/>
          </a:xfrm>
          <a:prstGeom prst="rect">
            <a:avLst/>
          </a:prstGeom>
        </p:spPr>
        <p:txBody>
          <a:bodyPr vert="horz" lIns="91440" tIns="45720" rIns="91440" bIns="45720" rtlCol="0" anchor="ctr"/>
          <a:lstStyle>
            <a:lvl1pPr algn="l">
              <a:defRPr sz="1100">
                <a:solidFill>
                  <a:srgbClr val="45454C"/>
                </a:solidFill>
              </a:defRPr>
            </a:lvl1pPr>
          </a:lstStyle>
          <a:p>
            <a:fld id="{757A2F4E-5D54-B04B-91BD-7E78EE1FE9FD}" type="slidenum">
              <a:rPr lang="en-US" smtClean="0"/>
              <a:pPr/>
              <a:t>‹#›</a:t>
            </a:fld>
            <a:endParaRPr lang="en-US" dirty="0" smtClean="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91159" y="1722438"/>
            <a:ext cx="4040188" cy="639762"/>
          </a:xfrm>
        </p:spPr>
        <p:txBody>
          <a:bodyPr anchor="b"/>
          <a:lstStyle>
            <a:lvl1pPr marL="0" indent="0" algn="l">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91159"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20485" y="1722438"/>
            <a:ext cx="4041775" cy="639762"/>
          </a:xfrm>
        </p:spPr>
        <p:txBody>
          <a:bodyPr anchor="b"/>
          <a:lstStyle>
            <a:lvl1pPr marL="0" indent="0" algn="l">
              <a:buNone/>
              <a:defRPr sz="2400" b="1">
                <a:solidFill>
                  <a:srgbClr val="785F5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2048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itle 9"/>
          <p:cNvSpPr>
            <a:spLocks noGrp="1"/>
          </p:cNvSpPr>
          <p:nvPr>
            <p:ph type="title"/>
          </p:nvPr>
        </p:nvSpPr>
        <p:spPr/>
        <p:txBody>
          <a:bodyPr/>
          <a:lstStyle/>
          <a:p>
            <a:r>
              <a:rPr lang="en-US" smtClean="0"/>
              <a:t>Click to edit Master title style</a:t>
            </a:r>
            <a:endParaRPr lang="en-US"/>
          </a:p>
        </p:txBody>
      </p:sp>
      <p:sp>
        <p:nvSpPr>
          <p:cNvPr id="11" name="Footer Placeholder 4"/>
          <p:cNvSpPr>
            <a:spLocks noGrp="1"/>
          </p:cNvSpPr>
          <p:nvPr>
            <p:ph type="ftr" sz="quarter" idx="10"/>
          </p:nvPr>
        </p:nvSpPr>
        <p:spPr>
          <a:xfrm>
            <a:off x="380999" y="6356350"/>
            <a:ext cx="3352800" cy="274320"/>
          </a:xfrm>
          <a:prstGeom prst="rect">
            <a:avLst/>
          </a:prstGeom>
        </p:spPr>
        <p:txBody>
          <a:bodyPr vert="horz" lIns="91440" tIns="45720" rIns="91440" bIns="45720" rtlCol="0" anchor="ctr"/>
          <a:lstStyle>
            <a:lvl1pPr algn="l">
              <a:defRPr sz="1100">
                <a:solidFill>
                  <a:srgbClr val="45454C"/>
                </a:solidFill>
              </a:defRPr>
            </a:lvl1pPr>
          </a:lstStyle>
          <a:p>
            <a:fld id="{757A2F4E-5D54-B04B-91BD-7E78EE1FE9FD}" type="slidenum">
              <a:rPr lang="en-US" smtClean="0"/>
              <a:pPr/>
              <a:t>‹#›</a:t>
            </a:fld>
            <a:endParaRPr lang="en-US" dirty="0" smtClean="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Footer Placeholder 4"/>
          <p:cNvSpPr>
            <a:spLocks noGrp="1"/>
          </p:cNvSpPr>
          <p:nvPr>
            <p:ph type="ftr" sz="quarter" idx="3"/>
          </p:nvPr>
        </p:nvSpPr>
        <p:spPr>
          <a:xfrm>
            <a:off x="380999" y="6356350"/>
            <a:ext cx="3352800" cy="274320"/>
          </a:xfrm>
          <a:prstGeom prst="rect">
            <a:avLst/>
          </a:prstGeom>
        </p:spPr>
        <p:txBody>
          <a:bodyPr vert="horz" lIns="91440" tIns="45720" rIns="91440" bIns="45720" rtlCol="0" anchor="ctr"/>
          <a:lstStyle>
            <a:lvl1pPr algn="l">
              <a:defRPr sz="1100">
                <a:solidFill>
                  <a:srgbClr val="45454C"/>
                </a:solidFill>
              </a:defRPr>
            </a:lvl1pPr>
          </a:lstStyle>
          <a:p>
            <a:fld id="{757A2F4E-5D54-B04B-91BD-7E78EE1FE9FD}" type="slidenum">
              <a:rPr lang="en-US" smtClean="0"/>
              <a:pPr/>
              <a:t>‹#›</a:t>
            </a:fld>
            <a:endParaRPr lang="en-US" dirty="0" smtClean="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4" name="Picture 3" descr="CDE LOGO TEST.png"/>
          <p:cNvPicPr>
            <a:picLocks noChangeAspect="1"/>
          </p:cNvPicPr>
          <p:nvPr/>
        </p:nvPicPr>
        <p:blipFill>
          <a:blip r:embed="rId3" cstate="email">
            <a:extLst>
              <a:ext uri="{28A0092B-C50C-407E-A947-70E740481C1C}">
                <a14:useLocalDpi xmlns:a14="http://schemas.microsoft.com/office/drawing/2010/main" xmlns="" val="0"/>
              </a:ext>
            </a:extLst>
          </a:blip>
          <a:stretch>
            <a:fillRect/>
          </a:stretch>
        </p:blipFill>
        <p:spPr>
          <a:xfrm>
            <a:off x="6204360" y="6222265"/>
            <a:ext cx="2584532" cy="408405"/>
          </a:xfrm>
          <a:prstGeom prst="rect">
            <a:avLst/>
          </a:prstGeom>
        </p:spPr>
      </p:pic>
      <p:sp>
        <p:nvSpPr>
          <p:cNvPr id="6" name="Footer Placeholder 4"/>
          <p:cNvSpPr>
            <a:spLocks noGrp="1"/>
          </p:cNvSpPr>
          <p:nvPr>
            <p:ph type="ftr" sz="quarter" idx="3"/>
          </p:nvPr>
        </p:nvSpPr>
        <p:spPr>
          <a:xfrm>
            <a:off x="380999" y="6356350"/>
            <a:ext cx="3352800" cy="274320"/>
          </a:xfrm>
          <a:prstGeom prst="rect">
            <a:avLst/>
          </a:prstGeom>
        </p:spPr>
        <p:txBody>
          <a:bodyPr vert="horz" lIns="91440" tIns="45720" rIns="91440" bIns="45720" rtlCol="0" anchor="ctr"/>
          <a:lstStyle>
            <a:lvl1pPr algn="l">
              <a:defRPr sz="1100">
                <a:solidFill>
                  <a:srgbClr val="45454C"/>
                </a:solidFill>
              </a:defRPr>
            </a:lvl1pPr>
          </a:lstStyle>
          <a:p>
            <a:fld id="{757A2F4E-5D54-B04B-91BD-7E78EE1FE9FD}" type="slidenum">
              <a:rPr lang="en-US" smtClean="0"/>
              <a:pPr/>
              <a:t>‹#›</a:t>
            </a:fld>
            <a:endParaRPr lang="en-US" dirty="0" smtClean="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ontent with Caption">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0999" y="1188720"/>
            <a:ext cx="6096001" cy="4969193"/>
          </a:xfrm>
        </p:spPr>
        <p:txBody>
          <a:bodyPr/>
          <a:lstStyle>
            <a:lvl1pPr>
              <a:defRPr sz="2400"/>
            </a:lvl1pPr>
            <a:lvl2pPr>
              <a:defRPr sz="24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162060" y="22321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a:xfrm>
            <a:off x="7159752" y="1096962"/>
            <a:ext cx="1675660" cy="1033590"/>
          </a:xfrm>
        </p:spPr>
        <p:txBody>
          <a:bodyPr anchor="b"/>
          <a:lstStyle>
            <a:lvl1pPr algn="l">
              <a:defRPr sz="2000" spc="150" baseline="0"/>
            </a:lvl1pPr>
          </a:lstStyle>
          <a:p>
            <a:r>
              <a:rPr lang="en-US" smtClean="0"/>
              <a:t>Click to edit Master title style</a:t>
            </a:r>
            <a:endParaRPr lang="en-US" dirty="0"/>
          </a:p>
        </p:txBody>
      </p:sp>
      <p:pic>
        <p:nvPicPr>
          <p:cNvPr id="8" name="Picture 7" descr="CDE LOGO TEST.png"/>
          <p:cNvPicPr>
            <a:picLocks noChangeAspect="1"/>
          </p:cNvPicPr>
          <p:nvPr/>
        </p:nvPicPr>
        <p:blipFill>
          <a:blip r:embed="rId3" cstate="email">
            <a:extLst>
              <a:ext uri="{28A0092B-C50C-407E-A947-70E740481C1C}">
                <a14:useLocalDpi xmlns:a14="http://schemas.microsoft.com/office/drawing/2010/main" xmlns="" val="0"/>
              </a:ext>
            </a:extLst>
          </a:blip>
          <a:stretch>
            <a:fillRect/>
          </a:stretch>
        </p:blipFill>
        <p:spPr>
          <a:xfrm>
            <a:off x="4121560" y="6222265"/>
            <a:ext cx="2584532" cy="408405"/>
          </a:xfrm>
          <a:prstGeom prst="rect">
            <a:avLst/>
          </a:prstGeom>
        </p:spPr>
      </p:pic>
      <p:sp>
        <p:nvSpPr>
          <p:cNvPr id="9" name="Footer Placeholder 4"/>
          <p:cNvSpPr>
            <a:spLocks noGrp="1"/>
          </p:cNvSpPr>
          <p:nvPr>
            <p:ph type="ftr" sz="quarter" idx="3"/>
          </p:nvPr>
        </p:nvSpPr>
        <p:spPr>
          <a:xfrm>
            <a:off x="380999" y="6356350"/>
            <a:ext cx="3352800" cy="274320"/>
          </a:xfrm>
          <a:prstGeom prst="rect">
            <a:avLst/>
          </a:prstGeom>
        </p:spPr>
        <p:txBody>
          <a:bodyPr vert="horz" lIns="91440" tIns="45720" rIns="91440" bIns="45720" rtlCol="0" anchor="ctr"/>
          <a:lstStyle>
            <a:lvl1pPr algn="l">
              <a:defRPr sz="1100">
                <a:solidFill>
                  <a:srgbClr val="45454C"/>
                </a:solidFill>
              </a:defRPr>
            </a:lvl1pPr>
          </a:lstStyle>
          <a:p>
            <a:fld id="{757A2F4E-5D54-B04B-91BD-7E78EE1FE9FD}" type="slidenum">
              <a:rPr lang="en-US" smtClean="0"/>
              <a:pPr/>
              <a:t>‹#›</a:t>
            </a:fld>
            <a:endParaRPr lang="en-US" dirty="0" smtClean="0"/>
          </a:p>
        </p:txBody>
      </p:sp>
      <p:sp>
        <p:nvSpPr>
          <p:cNvPr id="10" name="Text Placeholder 2"/>
          <p:cNvSpPr>
            <a:spLocks noGrp="1"/>
          </p:cNvSpPr>
          <p:nvPr>
            <p:ph type="body" idx="10"/>
          </p:nvPr>
        </p:nvSpPr>
        <p:spPr>
          <a:xfrm>
            <a:off x="380998" y="457200"/>
            <a:ext cx="6096001" cy="639762"/>
          </a:xfrm>
        </p:spPr>
        <p:txBody>
          <a:bodyPr anchor="ctr" anchorCtr="0">
            <a:normAutofit/>
          </a:bodyPr>
          <a:lstStyle>
            <a:lvl1pPr marL="0" indent="0" algn="l">
              <a:buNone/>
              <a:defRPr sz="2800" b="1">
                <a:solidFill>
                  <a:schemeClr val="accent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80999" y="460248"/>
            <a:ext cx="6172202" cy="5564632"/>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162800" y="2265680"/>
            <a:ext cx="1676400" cy="2971800"/>
          </a:xfrm>
        </p:spPr>
        <p:txBody>
          <a:bodyPr tIns="0"/>
          <a:lstStyle>
            <a:lvl1pPr marL="0" indent="0">
              <a:buNone/>
              <a:defRPr sz="1400">
                <a:solidFill>
                  <a:schemeClr val="accent5">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itle 9"/>
          <p:cNvSpPr>
            <a:spLocks noGrp="1"/>
          </p:cNvSpPr>
          <p:nvPr>
            <p:ph type="title"/>
          </p:nvPr>
        </p:nvSpPr>
        <p:spPr>
          <a:xfrm>
            <a:off x="7162800" y="1107440"/>
            <a:ext cx="1676400" cy="1026160"/>
          </a:xfrm>
        </p:spPr>
        <p:txBody>
          <a:bodyPr anchor="b"/>
          <a:lstStyle>
            <a:lvl1pPr algn="l">
              <a:defRPr sz="2000" spc="150" baseline="0">
                <a:solidFill>
                  <a:schemeClr val="tx1"/>
                </a:solidFill>
              </a:defRPr>
            </a:lvl1pPr>
          </a:lstStyle>
          <a:p>
            <a:r>
              <a:rPr lang="en-US" smtClean="0"/>
              <a:t>Click to edit Master title style</a:t>
            </a:r>
            <a:endParaRPr lang="en-US" dirty="0"/>
          </a:p>
        </p:txBody>
      </p:sp>
      <p:sp>
        <p:nvSpPr>
          <p:cNvPr id="11" name="Footer Placeholder 4"/>
          <p:cNvSpPr>
            <a:spLocks noGrp="1"/>
          </p:cNvSpPr>
          <p:nvPr>
            <p:ph type="ftr" sz="quarter" idx="3"/>
          </p:nvPr>
        </p:nvSpPr>
        <p:spPr>
          <a:xfrm>
            <a:off x="380999" y="6356350"/>
            <a:ext cx="3352800" cy="274320"/>
          </a:xfrm>
          <a:prstGeom prst="rect">
            <a:avLst/>
          </a:prstGeom>
        </p:spPr>
        <p:txBody>
          <a:bodyPr vert="horz" lIns="91440" tIns="45720" rIns="91440" bIns="45720" rtlCol="0" anchor="ctr"/>
          <a:lstStyle>
            <a:lvl1pPr algn="l">
              <a:defRPr sz="1100">
                <a:solidFill>
                  <a:srgbClr val="45454C"/>
                </a:solidFill>
              </a:defRPr>
            </a:lvl1pPr>
          </a:lstStyle>
          <a:p>
            <a:fld id="{757A2F4E-5D54-B04B-91BD-7E78EE1FE9FD}" type="slidenum">
              <a:rPr lang="en-US" smtClean="0"/>
              <a:pPr/>
              <a:t>‹#›</a:t>
            </a:fld>
            <a:endParaRPr lang="en-US" dirty="0" smtClean="0"/>
          </a:p>
        </p:txBody>
      </p:sp>
      <p:pic>
        <p:nvPicPr>
          <p:cNvPr id="13" name="Picture 12" descr="CDE LOGO TEST.png"/>
          <p:cNvPicPr>
            <a:picLocks noChangeAspect="1"/>
          </p:cNvPicPr>
          <p:nvPr/>
        </p:nvPicPr>
        <p:blipFill>
          <a:blip r:embed="rId3" cstate="email">
            <a:extLst>
              <a:ext uri="{28A0092B-C50C-407E-A947-70E740481C1C}">
                <a14:useLocalDpi xmlns:a14="http://schemas.microsoft.com/office/drawing/2010/main" xmlns="" val="0"/>
              </a:ext>
            </a:extLst>
          </a:blip>
          <a:stretch>
            <a:fillRect/>
          </a:stretch>
        </p:blipFill>
        <p:spPr>
          <a:xfrm>
            <a:off x="4121560" y="6222265"/>
            <a:ext cx="2584532" cy="408405"/>
          </a:xfrm>
          <a:prstGeom prst="rect">
            <a:avLst/>
          </a:prstGeom>
        </p:spPr>
      </p:pic>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18" cstate="prin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3" name="Picture 12" descr="CDE LOGO TEST.png"/>
          <p:cNvPicPr>
            <a:picLocks noChangeAspect="1"/>
          </p:cNvPicPr>
          <p:nvPr/>
        </p:nvPicPr>
        <p:blipFill>
          <a:blip r:embed="rId19" cstate="email">
            <a:extLst>
              <a:ext uri="{28A0092B-C50C-407E-A947-70E740481C1C}">
                <a14:useLocalDpi xmlns:a14="http://schemas.microsoft.com/office/drawing/2010/main" xmlns="" val="0"/>
              </a:ext>
            </a:extLst>
          </a:blip>
          <a:stretch>
            <a:fillRect/>
          </a:stretch>
        </p:blipFill>
        <p:spPr>
          <a:xfrm>
            <a:off x="6204360" y="6222265"/>
            <a:ext cx="2584532" cy="408405"/>
          </a:xfrm>
          <a:prstGeom prst="rect">
            <a:avLst/>
          </a:prstGeom>
        </p:spPr>
      </p:pic>
      <p:sp>
        <p:nvSpPr>
          <p:cNvPr id="7" name="Footer Placeholder 6"/>
          <p:cNvSpPr>
            <a:spLocks noGrp="1"/>
          </p:cNvSpPr>
          <p:nvPr>
            <p:ph type="ftr" sz="quarter" idx="3"/>
          </p:nvPr>
        </p:nvSpPr>
        <p:spPr>
          <a:xfrm>
            <a:off x="380999" y="6265545"/>
            <a:ext cx="2895600" cy="365125"/>
          </a:xfrm>
          <a:prstGeom prst="rect">
            <a:avLst/>
          </a:prstGeom>
        </p:spPr>
        <p:txBody>
          <a:bodyPr vert="horz" lIns="91440" tIns="45720" rIns="91440" bIns="45720" rtlCol="0" anchor="ctr">
            <a:noAutofit/>
          </a:bodyPr>
          <a:lstStyle>
            <a:lvl1pPr algn="l">
              <a:defRPr sz="1100" b="1">
                <a:solidFill>
                  <a:srgbClr val="45454C"/>
                </a:solidFill>
              </a:defRPr>
            </a:lvl1pPr>
          </a:lstStyle>
          <a:p>
            <a:fld id="{757A2F4E-5D54-B04B-91BD-7E78EE1FE9FD}" type="slidenum">
              <a:rPr lang="en-US" smtClean="0"/>
              <a:pPr/>
              <a:t>‹#›</a:t>
            </a:fld>
            <a:endParaRPr lang="en-US" dirty="0" smtClean="0"/>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676" r:id="rId16"/>
  </p:sldLayoutIdLst>
  <p:txStyles>
    <p:titleStyle>
      <a:lvl1pPr algn="ctr" defTabSz="914400" rtl="0" eaLnBrk="1" latinLnBrk="0" hangingPunct="1">
        <a:spcBef>
          <a:spcPct val="0"/>
        </a:spcBef>
        <a:buNone/>
        <a:defRPr sz="3200" kern="1200" cap="none" spc="200" baseline="0">
          <a:ln>
            <a:noFill/>
          </a:ln>
          <a:solidFill>
            <a:schemeClr val="bg1"/>
          </a:solidFill>
          <a:effectLst/>
          <a:latin typeface="Palatino Linotype"/>
          <a:ea typeface="+mj-ea"/>
          <a:cs typeface="Palatino Linotype"/>
        </a:defRPr>
      </a:lvl1pPr>
    </p:titleStyle>
    <p:bodyStyle>
      <a:lvl1pPr marL="274320" indent="-228600" algn="l" defTabSz="914400" rtl="0" eaLnBrk="1" latinLnBrk="0" hangingPunct="1">
        <a:spcBef>
          <a:spcPct val="20000"/>
        </a:spcBef>
        <a:buClr>
          <a:schemeClr val="accent1"/>
        </a:buClr>
        <a:buSzPct val="110000"/>
        <a:buFont typeface="Wingdings"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SzPct val="110000"/>
        <a:buFont typeface="Wingdings"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SzPct val="110000"/>
        <a:buFont typeface="Wingdings"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SzPct val="110000"/>
        <a:buFont typeface="Wingdings"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SzPct val="110000"/>
        <a:buFont typeface="Wingdings"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275EAF-5F5B-482E-98A0-125DC0071386}" type="datetimeFigureOut">
              <a:rPr lang="en-US" smtClean="0"/>
              <a:pPr/>
              <a:t>12/3/2012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757A2F4E-5D54-B04B-91BD-7E78EE1FE9FD}" type="slidenum">
              <a:rPr lang="en-US" smtClean="0"/>
              <a:pPr/>
              <a:t>‹#›</a:t>
            </a:fld>
            <a:endParaRPr lang="en-US" dirty="0" smtClean="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C3A3D3-32BE-4E35-869C-A0452A2F3A7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www.cde.state.co.us/cdelib/powerlib/download/HighlyEffectiveProgramBenefits.pdf" TargetMode="Externa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www.youtube.com/watch?v=Gi8KWFxxACw" TargetMode="Externa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hyperlink" Target="http://www.youtube.com/watch?v=M-Kaz6LXu30"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docs.google.com/presentation/d/1x0fuMZR0LfK5puqX3BEyRxlW7GL8Byd3G-DJypozyAA/edit#slide=id.p" TargetMode="External"/><Relationship Id="rId2" Type="http://schemas.openxmlformats.org/officeDocument/2006/relationships/image" Target="../media/image25.jpe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www.youtube.com/watch?v=2MuGDMlbSso"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mailto:barnejm@comcast.net" TargetMode="External"/><Relationship Id="rId2" Type="http://schemas.openxmlformats.org/officeDocument/2006/relationships/hyperlink" Target="mailto:brussell@coloradostatelibrary.org" TargetMode="External"/><Relationship Id="rId1" Type="http://schemas.openxmlformats.org/officeDocument/2006/relationships/slideLayout" Target="../slideLayouts/slideLayout2.xml"/><Relationship Id="rId5" Type="http://schemas.openxmlformats.org/officeDocument/2006/relationships/hyperlink" Target="http://highlyeffectiveschoollibraryprogram.wikispaces.com/" TargetMode="External"/><Relationship Id="rId4" Type="http://schemas.openxmlformats.org/officeDocument/2006/relationships/hyperlink" Target="mailto:barnett_j@cde.state.co.us"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cde.state.co.us/cdelib/HighlyEffective/index.htm" TargetMode="External"/><Relationship Id="rId1" Type="http://schemas.openxmlformats.org/officeDocument/2006/relationships/slideLayout" Target="../slideLayouts/slideLayout2.xml"/><Relationship Id="rId4" Type="http://schemas.openxmlformats.org/officeDocument/2006/relationships/hyperlink" Target="http://www.cde.state.co.us/cdelib/powerlib/index.htm"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www.cde.state.co.us/cdelib/HighlyEffective/download/HighlyEffectiveSchoolLibraries.pdf" TargetMode="External"/><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hyperlink" Target="http://highlyeffectiveschoollibraryprogram.wikispaces.com/" TargetMode="External"/><Relationship Id="rId4" Type="http://schemas.openxmlformats.org/officeDocument/2006/relationships/hyperlink" Target="http://www.cde.state.co.us/cdelib/HighlyEffective/index.htm"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a:spLocks noGrp="1"/>
          </p:cNvSpPr>
          <p:nvPr>
            <p:ph type="title"/>
          </p:nvPr>
        </p:nvSpPr>
        <p:spPr>
          <a:xfrm>
            <a:off x="838200" y="914400"/>
            <a:ext cx="8001000" cy="2438400"/>
          </a:xfrm>
          <a:solidFill>
            <a:schemeClr val="accent1">
              <a:lumMod val="75000"/>
            </a:schemeClr>
          </a:solidFill>
        </p:spPr>
        <p:txBody>
          <a:bodyPr/>
          <a:lstStyle/>
          <a:p>
            <a:pPr eaLnBrk="1" hangingPunct="1"/>
            <a:r>
              <a:rPr lang="en-US" b="1" dirty="0" smtClean="0"/>
              <a:t>Highly Effective School Library Programs</a:t>
            </a:r>
          </a:p>
        </p:txBody>
      </p:sp>
      <p:sp>
        <p:nvSpPr>
          <p:cNvPr id="5" name="TextBox 4"/>
          <p:cNvSpPr txBox="1"/>
          <p:nvPr/>
        </p:nvSpPr>
        <p:spPr>
          <a:xfrm>
            <a:off x="457200" y="5029200"/>
            <a:ext cx="8458200" cy="646331"/>
          </a:xfrm>
          <a:prstGeom prst="rect">
            <a:avLst/>
          </a:prstGeom>
          <a:noFill/>
        </p:spPr>
        <p:txBody>
          <a:bodyPr wrap="square" rtlCol="0">
            <a:spAutoFit/>
          </a:bodyPr>
          <a:lstStyle/>
          <a:p>
            <a:pPr algn="ctr"/>
            <a:r>
              <a:rPr lang="en-US" sz="3600" dirty="0" smtClean="0"/>
              <a:t>Creating a Recipe for Success</a:t>
            </a:r>
            <a:endParaRPr lang="en-US" sz="3600" dirty="0"/>
          </a:p>
        </p:txBody>
      </p:sp>
      <p:sp>
        <p:nvSpPr>
          <p:cNvPr id="4" name="Rectangle 3"/>
          <p:cNvSpPr/>
          <p:nvPr/>
        </p:nvSpPr>
        <p:spPr>
          <a:xfrm>
            <a:off x="304800" y="6019800"/>
            <a:ext cx="12954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3" descr="chef.JPG"/>
          <p:cNvPicPr>
            <a:picLocks noChangeAspect="1"/>
          </p:cNvPicPr>
          <p:nvPr/>
        </p:nvPicPr>
        <p:blipFill>
          <a:blip r:embed="rId3" cstate="print"/>
          <a:srcRect/>
          <a:stretch>
            <a:fillRect/>
          </a:stretch>
        </p:blipFill>
        <p:spPr bwMode="auto">
          <a:xfrm>
            <a:off x="3962400" y="3581400"/>
            <a:ext cx="1371600" cy="137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3"/>
          <p:cNvGrpSpPr>
            <a:grpSpLocks/>
          </p:cNvGrpSpPr>
          <p:nvPr/>
        </p:nvGrpSpPr>
        <p:grpSpPr bwMode="auto">
          <a:xfrm>
            <a:off x="714375" y="268288"/>
            <a:ext cx="1563688" cy="2232025"/>
            <a:chOff x="0" y="0"/>
            <a:chExt cx="1562930" cy="2232756"/>
          </a:xfrm>
        </p:grpSpPr>
        <p:sp>
          <p:nvSpPr>
            <p:cNvPr id="6" name="Chevron 5"/>
            <p:cNvSpPr/>
            <p:nvPr/>
          </p:nvSpPr>
          <p:spPr>
            <a:xfrm rot="5400000">
              <a:off x="-334913" y="334914"/>
              <a:ext cx="2232756" cy="1562930"/>
            </a:xfrm>
            <a:prstGeom prst="chevron">
              <a:avLst/>
            </a:prstGeom>
            <a:solidFill>
              <a:srgbClr val="C00000"/>
            </a:solidFill>
            <a:ln>
              <a:solidFill>
                <a:schemeClr val="tx2"/>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7" name="Chevron 4"/>
            <p:cNvSpPr/>
            <p:nvPr/>
          </p:nvSpPr>
          <p:spPr>
            <a:xfrm>
              <a:off x="0" y="781306"/>
              <a:ext cx="1562930" cy="670144"/>
            </a:xfrm>
            <a:prstGeom prst="rect">
              <a:avLst/>
            </a:prstGeom>
          </p:spPr>
          <p:style>
            <a:lnRef idx="0">
              <a:scrgbClr r="0" g="0" b="0"/>
            </a:lnRef>
            <a:fillRef idx="0">
              <a:scrgbClr r="0" g="0" b="0"/>
            </a:fillRef>
            <a:effectRef idx="0">
              <a:scrgbClr r="0" g="0" b="0"/>
            </a:effectRef>
            <a:fontRef idx="minor">
              <a:schemeClr val="lt1"/>
            </a:fontRef>
          </p:style>
          <p:txBody>
            <a:bodyPr lIns="29210" tIns="29210" rIns="29210" bIns="29210" spcCol="1270" anchor="ctr"/>
            <a:lstStyle/>
            <a:p>
              <a:pPr algn="ctr" defTabSz="2044700">
                <a:lnSpc>
                  <a:spcPct val="90000"/>
                </a:lnSpc>
                <a:spcAft>
                  <a:spcPct val="35000"/>
                </a:spcAft>
                <a:defRPr/>
              </a:pPr>
              <a:r>
                <a:rPr lang="en-US" sz="4600" dirty="0"/>
                <a:t>1.</a:t>
              </a:r>
            </a:p>
          </p:txBody>
        </p:sp>
      </p:grpSp>
      <p:grpSp>
        <p:nvGrpSpPr>
          <p:cNvPr id="9" name="Group 4"/>
          <p:cNvGrpSpPr>
            <a:grpSpLocks/>
          </p:cNvGrpSpPr>
          <p:nvPr/>
        </p:nvGrpSpPr>
        <p:grpSpPr bwMode="auto">
          <a:xfrm>
            <a:off x="2278063" y="269875"/>
            <a:ext cx="6151562" cy="1450975"/>
            <a:chOff x="1562929" y="2275"/>
            <a:chExt cx="6152320" cy="1451291"/>
          </a:xfrm>
        </p:grpSpPr>
        <p:sp>
          <p:nvSpPr>
            <p:cNvPr id="10" name="Round Same Side Corner Rectangle 9"/>
            <p:cNvSpPr/>
            <p:nvPr/>
          </p:nvSpPr>
          <p:spPr>
            <a:xfrm rot="5400000">
              <a:off x="3913443" y="-2348239"/>
              <a:ext cx="1451291" cy="6152320"/>
            </a:xfrm>
            <a:prstGeom prst="round2SameRect">
              <a:avLst/>
            </a:prstGeom>
            <a:ln>
              <a:solidFill>
                <a:schemeClr val="tx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1" name="Round Same Side Corner Rectangle 6"/>
            <p:cNvSpPr/>
            <p:nvPr/>
          </p:nvSpPr>
          <p:spPr>
            <a:xfrm>
              <a:off x="1562929" y="73729"/>
              <a:ext cx="6080874" cy="130838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184912" tIns="16510" rIns="16510" bIns="16510" spcCol="1270" anchor="ctr"/>
            <a:lstStyle/>
            <a:p>
              <a:pPr marL="228600" lvl="1" indent="-228600" defTabSz="1155700">
                <a:lnSpc>
                  <a:spcPct val="90000"/>
                </a:lnSpc>
                <a:spcAft>
                  <a:spcPct val="15000"/>
                </a:spcAft>
                <a:buFontTx/>
                <a:buChar char="••"/>
                <a:defRPr/>
              </a:pPr>
              <a:r>
                <a:rPr lang="en-US" sz="2600" dirty="0"/>
                <a:t>Multimedia presentation (3 minutes)</a:t>
              </a:r>
            </a:p>
          </p:txBody>
        </p:sp>
      </p:grpSp>
      <p:grpSp>
        <p:nvGrpSpPr>
          <p:cNvPr id="12" name="Group 5"/>
          <p:cNvGrpSpPr>
            <a:grpSpLocks/>
          </p:cNvGrpSpPr>
          <p:nvPr/>
        </p:nvGrpSpPr>
        <p:grpSpPr bwMode="auto">
          <a:xfrm>
            <a:off x="714375" y="2312988"/>
            <a:ext cx="1563688" cy="2233612"/>
            <a:chOff x="0" y="2045922"/>
            <a:chExt cx="1562930" cy="2232756"/>
          </a:xfrm>
        </p:grpSpPr>
        <p:sp>
          <p:nvSpPr>
            <p:cNvPr id="13" name="Chevron 12"/>
            <p:cNvSpPr/>
            <p:nvPr/>
          </p:nvSpPr>
          <p:spPr>
            <a:xfrm rot="5400000">
              <a:off x="-334913" y="2380835"/>
              <a:ext cx="2232756" cy="1562930"/>
            </a:xfrm>
            <a:prstGeom prst="chevron">
              <a:avLst/>
            </a:prstGeom>
            <a:solidFill>
              <a:srgbClr val="C00000"/>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14" name="Chevron 8"/>
            <p:cNvSpPr/>
            <p:nvPr/>
          </p:nvSpPr>
          <p:spPr>
            <a:xfrm>
              <a:off x="0" y="2826673"/>
              <a:ext cx="1562930" cy="671255"/>
            </a:xfrm>
            <a:prstGeom prst="rect">
              <a:avLst/>
            </a:prstGeom>
          </p:spPr>
          <p:style>
            <a:lnRef idx="0">
              <a:scrgbClr r="0" g="0" b="0"/>
            </a:lnRef>
            <a:fillRef idx="0">
              <a:scrgbClr r="0" g="0" b="0"/>
            </a:fillRef>
            <a:effectRef idx="0">
              <a:scrgbClr r="0" g="0" b="0"/>
            </a:effectRef>
            <a:fontRef idx="minor">
              <a:schemeClr val="lt1"/>
            </a:fontRef>
          </p:style>
          <p:txBody>
            <a:bodyPr lIns="29210" tIns="29210" rIns="29210" bIns="29210" spcCol="1270" anchor="ctr"/>
            <a:lstStyle/>
            <a:p>
              <a:pPr algn="ctr" defTabSz="2044700">
                <a:lnSpc>
                  <a:spcPct val="90000"/>
                </a:lnSpc>
                <a:spcAft>
                  <a:spcPct val="35000"/>
                </a:spcAft>
                <a:defRPr/>
              </a:pPr>
              <a:r>
                <a:rPr lang="en-US" sz="4600" dirty="0"/>
                <a:t>2.</a:t>
              </a:r>
            </a:p>
          </p:txBody>
        </p:sp>
      </p:grpSp>
      <p:grpSp>
        <p:nvGrpSpPr>
          <p:cNvPr id="15" name="Group 6"/>
          <p:cNvGrpSpPr>
            <a:grpSpLocks/>
          </p:cNvGrpSpPr>
          <p:nvPr/>
        </p:nvGrpSpPr>
        <p:grpSpPr bwMode="auto">
          <a:xfrm>
            <a:off x="2278063" y="2312988"/>
            <a:ext cx="6151562" cy="1452562"/>
            <a:chOff x="1562929" y="2045922"/>
            <a:chExt cx="6152320" cy="1451291"/>
          </a:xfrm>
        </p:grpSpPr>
        <p:sp>
          <p:nvSpPr>
            <p:cNvPr id="16" name="Round Same Side Corner Rectangle 15"/>
            <p:cNvSpPr/>
            <p:nvPr/>
          </p:nvSpPr>
          <p:spPr>
            <a:xfrm rot="5400000">
              <a:off x="3913444" y="-304592"/>
              <a:ext cx="1451291" cy="6152320"/>
            </a:xfrm>
            <a:prstGeom prst="round2SameRect">
              <a:avLst/>
            </a:prstGeom>
            <a:ln>
              <a:solidFill>
                <a:schemeClr val="tx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7" name="Round Same Side Corner Rectangle 10"/>
            <p:cNvSpPr/>
            <p:nvPr/>
          </p:nvSpPr>
          <p:spPr>
            <a:xfrm>
              <a:off x="1562929" y="2117296"/>
              <a:ext cx="6080874" cy="1308542"/>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184912" tIns="16510" rIns="16510" bIns="16510" spcCol="1270" anchor="ctr"/>
            <a:lstStyle/>
            <a:p>
              <a:pPr marL="228600" lvl="1" indent="-228600" defTabSz="1155700">
                <a:lnSpc>
                  <a:spcPct val="90000"/>
                </a:lnSpc>
                <a:spcAft>
                  <a:spcPct val="15000"/>
                </a:spcAft>
                <a:buFontTx/>
                <a:buChar char="••"/>
                <a:defRPr/>
              </a:pPr>
              <a:r>
                <a:rPr lang="en-US" sz="2600" dirty="0"/>
                <a:t>Two letters of recommendation (one has to be from principal or direct supervisor).</a:t>
              </a:r>
            </a:p>
          </p:txBody>
        </p:sp>
      </p:grpSp>
      <p:grpSp>
        <p:nvGrpSpPr>
          <p:cNvPr id="18" name="Group 7"/>
          <p:cNvGrpSpPr>
            <a:grpSpLocks/>
          </p:cNvGrpSpPr>
          <p:nvPr/>
        </p:nvGrpSpPr>
        <p:grpSpPr bwMode="auto">
          <a:xfrm>
            <a:off x="714375" y="4357688"/>
            <a:ext cx="1563688" cy="2232025"/>
            <a:chOff x="0" y="4089569"/>
            <a:chExt cx="1562930" cy="2232756"/>
          </a:xfrm>
        </p:grpSpPr>
        <p:sp>
          <p:nvSpPr>
            <p:cNvPr id="19" name="Chevron 18"/>
            <p:cNvSpPr/>
            <p:nvPr/>
          </p:nvSpPr>
          <p:spPr>
            <a:xfrm rot="5400000">
              <a:off x="-334913" y="4424483"/>
              <a:ext cx="2232756" cy="1562930"/>
            </a:xfrm>
            <a:prstGeom prst="chevron">
              <a:avLst/>
            </a:prstGeom>
            <a:solidFill>
              <a:srgbClr val="C00000"/>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0" name="Chevron 12"/>
            <p:cNvSpPr/>
            <p:nvPr/>
          </p:nvSpPr>
          <p:spPr>
            <a:xfrm>
              <a:off x="0" y="4870875"/>
              <a:ext cx="1562930" cy="670144"/>
            </a:xfrm>
            <a:prstGeom prst="rect">
              <a:avLst/>
            </a:prstGeom>
          </p:spPr>
          <p:style>
            <a:lnRef idx="0">
              <a:scrgbClr r="0" g="0" b="0"/>
            </a:lnRef>
            <a:fillRef idx="0">
              <a:scrgbClr r="0" g="0" b="0"/>
            </a:fillRef>
            <a:effectRef idx="0">
              <a:scrgbClr r="0" g="0" b="0"/>
            </a:effectRef>
            <a:fontRef idx="minor">
              <a:schemeClr val="lt1"/>
            </a:fontRef>
          </p:style>
          <p:txBody>
            <a:bodyPr lIns="29210" tIns="29210" rIns="29210" bIns="29210" spcCol="1270" anchor="ctr"/>
            <a:lstStyle/>
            <a:p>
              <a:pPr algn="ctr" defTabSz="2044700">
                <a:lnSpc>
                  <a:spcPct val="90000"/>
                </a:lnSpc>
                <a:spcAft>
                  <a:spcPct val="35000"/>
                </a:spcAft>
                <a:defRPr/>
              </a:pPr>
              <a:r>
                <a:rPr lang="en-US" sz="4600" dirty="0"/>
                <a:t>3.</a:t>
              </a:r>
            </a:p>
          </p:txBody>
        </p:sp>
      </p:grpSp>
      <p:grpSp>
        <p:nvGrpSpPr>
          <p:cNvPr id="21" name="Group 8"/>
          <p:cNvGrpSpPr>
            <a:grpSpLocks/>
          </p:cNvGrpSpPr>
          <p:nvPr/>
        </p:nvGrpSpPr>
        <p:grpSpPr bwMode="auto">
          <a:xfrm>
            <a:off x="2278063" y="4357688"/>
            <a:ext cx="6151562" cy="1450975"/>
            <a:chOff x="1562929" y="4089568"/>
            <a:chExt cx="6152320" cy="1451291"/>
          </a:xfrm>
        </p:grpSpPr>
        <p:sp>
          <p:nvSpPr>
            <p:cNvPr id="22" name="Round Same Side Corner Rectangle 21"/>
            <p:cNvSpPr/>
            <p:nvPr/>
          </p:nvSpPr>
          <p:spPr>
            <a:xfrm rot="5400000">
              <a:off x="3913443" y="1739054"/>
              <a:ext cx="1451291" cy="6152320"/>
            </a:xfrm>
            <a:prstGeom prst="round2SameRect">
              <a:avLst/>
            </a:prstGeom>
            <a:ln>
              <a:solidFill>
                <a:schemeClr val="tx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3" name="Round Same Side Corner Rectangle 14"/>
            <p:cNvSpPr/>
            <p:nvPr/>
          </p:nvSpPr>
          <p:spPr>
            <a:xfrm>
              <a:off x="1562929" y="4161021"/>
              <a:ext cx="6080874" cy="130838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184912" tIns="16510" rIns="16510" bIns="16510" spcCol="1270" anchor="ctr"/>
            <a:lstStyle/>
            <a:p>
              <a:pPr marL="228600" lvl="1" indent="-228600" defTabSz="1155700">
                <a:lnSpc>
                  <a:spcPct val="90000"/>
                </a:lnSpc>
                <a:spcAft>
                  <a:spcPct val="15000"/>
                </a:spcAft>
                <a:buFontTx/>
                <a:buChar char="••"/>
                <a:defRPr/>
              </a:pPr>
              <a:r>
                <a:rPr lang="en-US" sz="2600" dirty="0">
                  <a:solidFill>
                    <a:schemeClr val="tx1"/>
                  </a:solidFill>
                </a:rPr>
                <a:t>Your Action Plan</a:t>
              </a:r>
              <a:endParaRPr lang="en-US" sz="2600" dirty="0"/>
            </a:p>
          </p:txBody>
        </p:sp>
      </p:grpSp>
    </p:spTree>
    <p:extLst>
      <p:ext uri="{BB962C8B-B14F-4D97-AF65-F5344CB8AC3E}">
        <p14:creationId xmlns="" xmlns:p14="http://schemas.microsoft.com/office/powerpoint/2010/main" val="381426359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381000"/>
            <a:ext cx="8381260" cy="1054394"/>
          </a:xfrm>
        </p:spPr>
        <p:txBody>
          <a:bodyPr/>
          <a:lstStyle/>
          <a:p>
            <a:r>
              <a:rPr lang="en-US" dirty="0" smtClean="0">
                <a:solidFill>
                  <a:schemeClr val="tx1"/>
                </a:solidFill>
              </a:rPr>
              <a:t>Teacher-Leaders View Principal </a:t>
            </a:r>
            <a:br>
              <a:rPr lang="en-US" dirty="0" smtClean="0">
                <a:solidFill>
                  <a:schemeClr val="tx1"/>
                </a:solidFill>
              </a:rPr>
            </a:br>
            <a:r>
              <a:rPr lang="en-US" dirty="0" smtClean="0">
                <a:solidFill>
                  <a:schemeClr val="tx1"/>
                </a:solidFill>
              </a:rPr>
              <a:t>as a Collaborative Partner</a:t>
            </a:r>
            <a:r>
              <a:rPr lang="en-US" dirty="0" smtClean="0">
                <a:latin typeface="Century Gothic" pitchFamily="34" charset="0"/>
              </a:rPr>
              <a:t/>
            </a:r>
            <a:br>
              <a:rPr lang="en-US" dirty="0" smtClean="0">
                <a:latin typeface="Century Gothic" pitchFamily="34" charset="0"/>
              </a:rPr>
            </a:br>
            <a:endParaRPr lang="en-US" dirty="0"/>
          </a:p>
        </p:txBody>
      </p:sp>
      <p:pic>
        <p:nvPicPr>
          <p:cNvPr id="4" name="Picture 5" descr="C:\Documents and Settings\Russell_b\Local Settings\Temporary Internet Files\Content.IE5\VOED175C\MP900439502[1].jpg"/>
          <p:cNvPicPr>
            <a:picLocks noGrp="1" noChangeAspect="1" noChangeArrowheads="1"/>
          </p:cNvPicPr>
          <p:nvPr>
            <p:ph idx="1"/>
          </p:nvPr>
        </p:nvPicPr>
        <p:blipFill>
          <a:blip r:embed="rId2" cstate="print"/>
          <a:srcRect/>
          <a:stretch>
            <a:fillRect/>
          </a:stretch>
        </p:blipFill>
        <p:spPr bwMode="auto">
          <a:xfrm>
            <a:off x="1676400" y="1981200"/>
            <a:ext cx="6019800" cy="400746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355846"/>
            <a:ext cx="8382000" cy="1244353"/>
          </a:xfrm>
        </p:spPr>
        <p:txBody>
          <a:bodyPr/>
          <a:lstStyle/>
          <a:p>
            <a:r>
              <a:rPr lang="en-US" dirty="0" smtClean="0">
                <a:solidFill>
                  <a:schemeClr val="tx1"/>
                </a:solidFill>
              </a:rPr>
              <a:t>Recognition – Rigorous Process with Higher Rewards</a:t>
            </a:r>
            <a:r>
              <a:rPr lang="en-US" dirty="0" smtClean="0">
                <a:solidFill>
                  <a:schemeClr val="tx1"/>
                </a:solidFill>
                <a:effectLst>
                  <a:outerShdw blurRad="38100" dist="38100" dir="2700000" algn="tl">
                    <a:srgbClr val="000000">
                      <a:alpha val="43137"/>
                    </a:srgbClr>
                  </a:outerShdw>
                </a:effectLst>
              </a:rPr>
              <a:t/>
            </a:r>
            <a:br>
              <a:rPr lang="en-US" dirty="0" smtClean="0">
                <a:solidFill>
                  <a:schemeClr val="tx1"/>
                </a:solidFill>
                <a:effectLst>
                  <a:outerShdw blurRad="38100" dist="38100" dir="2700000" algn="tl">
                    <a:srgbClr val="000000">
                      <a:alpha val="43137"/>
                    </a:srgbClr>
                  </a:outerShdw>
                </a:effectLst>
              </a:rPr>
            </a:br>
            <a:endParaRPr lang="en-US" dirty="0">
              <a:solidFill>
                <a:schemeClr val="tx1"/>
              </a:solidFill>
            </a:endParaRPr>
          </a:p>
        </p:txBody>
      </p:sp>
      <p:pic>
        <p:nvPicPr>
          <p:cNvPr id="4" name="Picture 12" descr="ProfilePhoto_RobertHammond_MED.jpg">
            <a:hlinkClick r:id="rId2"/>
          </p:cNvPr>
          <p:cNvPicPr>
            <a:picLocks noGrp="1" noChangeAspect="1"/>
          </p:cNvPicPr>
          <p:nvPr>
            <p:ph idx="1"/>
          </p:nvPr>
        </p:nvPicPr>
        <p:blipFill>
          <a:blip r:embed="rId3" cstate="print"/>
          <a:srcRect/>
          <a:stretch>
            <a:fillRect/>
          </a:stretch>
        </p:blipFill>
        <p:spPr bwMode="auto">
          <a:xfrm>
            <a:off x="6172200" y="2362200"/>
            <a:ext cx="1905000" cy="2730500"/>
          </a:xfrm>
          <a:prstGeom prst="rect">
            <a:avLst/>
          </a:prstGeom>
          <a:noFill/>
          <a:ln w="9525">
            <a:noFill/>
            <a:miter lim="800000"/>
            <a:headEnd/>
            <a:tailEnd/>
          </a:ln>
        </p:spPr>
      </p:pic>
      <p:pic>
        <p:nvPicPr>
          <p:cNvPr id="5" name="Picture 6" descr="http://www.cde.state.co.us/cdelib/HighlyEffective/images/2012HESLFlag.jpg"/>
          <p:cNvPicPr>
            <a:picLocks noChangeAspect="1" noChangeArrowheads="1"/>
          </p:cNvPicPr>
          <p:nvPr/>
        </p:nvPicPr>
        <p:blipFill>
          <a:blip r:embed="rId4" cstate="print"/>
          <a:srcRect/>
          <a:stretch>
            <a:fillRect/>
          </a:stretch>
        </p:blipFill>
        <p:spPr bwMode="auto">
          <a:xfrm>
            <a:off x="1066800" y="2438400"/>
            <a:ext cx="4154488" cy="2667000"/>
          </a:xfrm>
          <a:prstGeom prst="rect">
            <a:avLst/>
          </a:prstGeom>
          <a:ln w="28575">
            <a:solidFill>
              <a:schemeClr val="bg2"/>
            </a:solidFill>
          </a:ln>
          <a:effectLst>
            <a:outerShdw blurRad="190500" algn="tl" rotWithShape="0">
              <a:srgbClr val="000000">
                <a:alpha val="70000"/>
              </a:srgbClr>
            </a:outerShdw>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tx1"/>
                </a:solidFill>
              </a:rPr>
              <a:t>Key Ingredients</a:t>
            </a:r>
            <a:endParaRPr lang="en-US" dirty="0">
              <a:solidFill>
                <a:schemeClr val="tx1"/>
              </a:solidFill>
            </a:endParaRPr>
          </a:p>
        </p:txBody>
      </p:sp>
      <p:pic>
        <p:nvPicPr>
          <p:cNvPr id="4" name="Picture 6">
            <a:hlinkClick r:id="rId2"/>
          </p:cNvPr>
          <p:cNvPicPr>
            <a:picLocks noGrp="1" noChangeAspect="1" noChangeArrowheads="1"/>
          </p:cNvPicPr>
          <p:nvPr>
            <p:ph idx="1"/>
          </p:nvPr>
        </p:nvPicPr>
        <p:blipFill>
          <a:blip r:embed="rId3" cstate="print"/>
          <a:srcRect l="11539" t="33231" r="39230" b="18768"/>
          <a:stretch>
            <a:fillRect/>
          </a:stretch>
        </p:blipFill>
        <p:spPr>
          <a:xfrm>
            <a:off x="609600" y="2362200"/>
            <a:ext cx="3501237" cy="2133600"/>
          </a:xfrm>
          <a:ln w="38100" cap="sq">
            <a:solidFill>
              <a:srgbClr val="000000"/>
            </a:solidFill>
          </a:ln>
          <a:effectLst>
            <a:outerShdw blurRad="50800" dist="38100" dir="2700000" algn="tl" rotWithShape="0">
              <a:srgbClr val="000000">
                <a:alpha val="43000"/>
              </a:srgbClr>
            </a:outerShdw>
          </a:effectLst>
        </p:spPr>
      </p:pic>
      <p:pic>
        <p:nvPicPr>
          <p:cNvPr id="5" name="Picture 7">
            <a:hlinkClick r:id="rId4"/>
          </p:cNvPr>
          <p:cNvPicPr>
            <a:picLocks noChangeAspect="1" noChangeArrowheads="1"/>
          </p:cNvPicPr>
          <p:nvPr/>
        </p:nvPicPr>
        <p:blipFill>
          <a:blip r:embed="rId5" cstate="print"/>
          <a:srcRect l="17500" t="35001" r="44376" b="25999"/>
          <a:stretch>
            <a:fillRect/>
          </a:stretch>
        </p:blipFill>
        <p:spPr bwMode="auto">
          <a:xfrm>
            <a:off x="5181600" y="2362200"/>
            <a:ext cx="3429000" cy="219183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5"/>
          <p:cNvSpPr/>
          <p:nvPr/>
        </p:nvSpPr>
        <p:spPr>
          <a:xfrm>
            <a:off x="1600200" y="5029200"/>
            <a:ext cx="1913922" cy="369332"/>
          </a:xfrm>
          <a:prstGeom prst="rect">
            <a:avLst/>
          </a:prstGeom>
        </p:spPr>
        <p:txBody>
          <a:bodyPr wrap="none">
            <a:spAutoFit/>
          </a:bodyPr>
          <a:lstStyle/>
          <a:p>
            <a:r>
              <a:rPr lang="en-US" dirty="0" smtClean="0"/>
              <a:t>Risk-Taking Leader</a:t>
            </a:r>
            <a:endParaRPr lang="en-US" dirty="0"/>
          </a:p>
        </p:txBody>
      </p:sp>
      <p:sp>
        <p:nvSpPr>
          <p:cNvPr id="7" name="Rectangle 6"/>
          <p:cNvSpPr/>
          <p:nvPr/>
        </p:nvSpPr>
        <p:spPr>
          <a:xfrm>
            <a:off x="5943600" y="5029200"/>
            <a:ext cx="2067554" cy="369332"/>
          </a:xfrm>
          <a:prstGeom prst="rect">
            <a:avLst/>
          </a:prstGeom>
        </p:spPr>
        <p:txBody>
          <a:bodyPr wrap="none">
            <a:spAutoFit/>
          </a:bodyPr>
          <a:lstStyle/>
          <a:p>
            <a:r>
              <a:rPr lang="en-US" dirty="0" smtClean="0"/>
              <a:t>Patient Collaborator</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tx1"/>
                </a:solidFill>
              </a:rPr>
              <a:t>Key Ingredients</a:t>
            </a:r>
            <a:endParaRPr lang="en-US" dirty="0">
              <a:solidFill>
                <a:schemeClr val="tx1"/>
              </a:solidFill>
            </a:endParaRPr>
          </a:p>
        </p:txBody>
      </p:sp>
      <p:pic>
        <p:nvPicPr>
          <p:cNvPr id="4" name="Content Placeholder 3" descr="iStock_20140772 - Group of students in library with tablets.JPG"/>
          <p:cNvPicPr>
            <a:picLocks noGrp="1" noChangeAspect="1"/>
          </p:cNvPicPr>
          <p:nvPr>
            <p:ph idx="1"/>
          </p:nvPr>
        </p:nvPicPr>
        <p:blipFill>
          <a:blip r:embed="rId2" cstate="print"/>
          <a:srcRect/>
          <a:stretch>
            <a:fillRect/>
          </a:stretch>
        </p:blipFill>
        <p:spPr bwMode="auto">
          <a:xfrm>
            <a:off x="457201" y="2209800"/>
            <a:ext cx="3778576" cy="2514600"/>
          </a:xfrm>
          <a:prstGeom prst="rect">
            <a:avLst/>
          </a:prstGeom>
          <a:noFill/>
          <a:ln w="38100" cap="sq">
            <a:solidFill>
              <a:srgbClr val="000000"/>
            </a:solidFill>
            <a:miter lim="800000"/>
            <a:headEnd/>
            <a:tailEnd/>
          </a:ln>
          <a:effectLst>
            <a:outerShdw blurRad="50800" dist="38100" dir="2700000" algn="tl" rotWithShape="0">
              <a:srgbClr val="000000">
                <a:alpha val="43000"/>
              </a:srgbClr>
            </a:outerShdw>
          </a:effectLst>
        </p:spPr>
      </p:pic>
      <p:pic>
        <p:nvPicPr>
          <p:cNvPr id="5" name="Picture 2">
            <a:hlinkClick r:id="rId3"/>
          </p:cNvPr>
          <p:cNvPicPr>
            <a:picLocks noChangeAspect="1" noChangeArrowheads="1"/>
          </p:cNvPicPr>
          <p:nvPr/>
        </p:nvPicPr>
        <p:blipFill>
          <a:blip r:embed="rId4" cstate="print"/>
          <a:srcRect l="16663" t="21211" r="53239" b="15445"/>
          <a:stretch>
            <a:fillRect/>
          </a:stretch>
        </p:blipFill>
        <p:spPr bwMode="auto">
          <a:xfrm>
            <a:off x="5257800" y="2209800"/>
            <a:ext cx="3505200" cy="26161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6" name="Rectangle 5"/>
          <p:cNvSpPr/>
          <p:nvPr/>
        </p:nvSpPr>
        <p:spPr>
          <a:xfrm>
            <a:off x="685800" y="5181600"/>
            <a:ext cx="3459793" cy="369332"/>
          </a:xfrm>
          <a:prstGeom prst="rect">
            <a:avLst/>
          </a:prstGeom>
        </p:spPr>
        <p:txBody>
          <a:bodyPr wrap="none">
            <a:spAutoFit/>
          </a:bodyPr>
          <a:lstStyle/>
          <a:p>
            <a:r>
              <a:rPr lang="en-US" dirty="0" smtClean="0"/>
              <a:t>Instructional/Digital Literacy Coach</a:t>
            </a:r>
            <a:endParaRPr lang="en-US" dirty="0"/>
          </a:p>
        </p:txBody>
      </p:sp>
      <p:sp>
        <p:nvSpPr>
          <p:cNvPr id="7" name="Rectangle 6"/>
          <p:cNvSpPr/>
          <p:nvPr/>
        </p:nvSpPr>
        <p:spPr>
          <a:xfrm>
            <a:off x="6248400" y="5257800"/>
            <a:ext cx="1163332" cy="369332"/>
          </a:xfrm>
          <a:prstGeom prst="rect">
            <a:avLst/>
          </a:prstGeom>
        </p:spPr>
        <p:txBody>
          <a:bodyPr wrap="none">
            <a:spAutoFit/>
          </a:bodyPr>
          <a:lstStyle/>
          <a:p>
            <a:r>
              <a:rPr lang="en-US" dirty="0" smtClean="0"/>
              <a:t>Innovative</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tx1"/>
                </a:solidFill>
              </a:rPr>
              <a:t>“Traditional libraries were viewed as the grocery store…”</a:t>
            </a:r>
            <a:br>
              <a:rPr lang="en-US" dirty="0" smtClean="0">
                <a:solidFill>
                  <a:schemeClr val="tx1"/>
                </a:solidFill>
              </a:rPr>
            </a:br>
            <a:endParaRPr lang="en-US" dirty="0">
              <a:solidFill>
                <a:schemeClr val="tx1"/>
              </a:solidFill>
            </a:endParaRPr>
          </a:p>
        </p:txBody>
      </p:sp>
      <p:pic>
        <p:nvPicPr>
          <p:cNvPr id="4" name="Content Placeholder 3" descr="grocery store.jpg"/>
          <p:cNvPicPr>
            <a:picLocks noChangeAspect="1"/>
          </p:cNvPicPr>
          <p:nvPr/>
        </p:nvPicPr>
        <p:blipFill>
          <a:blip r:embed="rId2" cstate="print"/>
          <a:srcRect/>
          <a:stretch>
            <a:fillRect/>
          </a:stretch>
        </p:blipFill>
        <p:spPr bwMode="auto">
          <a:xfrm>
            <a:off x="1524000" y="2514600"/>
            <a:ext cx="2682875" cy="2235200"/>
          </a:xfrm>
          <a:prstGeom prst="rect">
            <a:avLst/>
          </a:prstGeom>
          <a:noFill/>
          <a:ln w="38100" cap="sq">
            <a:solidFill>
              <a:srgbClr val="000000"/>
            </a:solidFill>
            <a:miter lim="800000"/>
            <a:headEnd/>
            <a:tailEnd/>
          </a:ln>
          <a:effectLst>
            <a:outerShdw blurRad="50800" dist="38100" dir="2700000" algn="tl" rotWithShape="0">
              <a:srgbClr val="000000">
                <a:alpha val="43000"/>
              </a:srgbClr>
            </a:outerShdw>
          </a:effectLst>
        </p:spPr>
      </p:pic>
      <p:pic>
        <p:nvPicPr>
          <p:cNvPr id="5" name="Picture 4" descr="library.jpg"/>
          <p:cNvPicPr>
            <a:picLocks noChangeAspect="1"/>
          </p:cNvPicPr>
          <p:nvPr/>
        </p:nvPicPr>
        <p:blipFill>
          <a:blip r:embed="rId3" cstate="print"/>
          <a:srcRect/>
          <a:stretch>
            <a:fillRect/>
          </a:stretch>
        </p:blipFill>
        <p:spPr bwMode="auto">
          <a:xfrm>
            <a:off x="5181600" y="2438400"/>
            <a:ext cx="2895600" cy="22653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tx1"/>
                </a:solidFill>
              </a:rPr>
              <a:t>....but, 21</a:t>
            </a:r>
            <a:r>
              <a:rPr lang="en-US" baseline="30000" dirty="0" smtClean="0">
                <a:solidFill>
                  <a:schemeClr val="tx1"/>
                </a:solidFill>
              </a:rPr>
              <a:t>st</a:t>
            </a:r>
            <a:r>
              <a:rPr lang="en-US" dirty="0" smtClean="0">
                <a:solidFill>
                  <a:schemeClr val="tx1"/>
                </a:solidFill>
              </a:rPr>
              <a:t> century libraries </a:t>
            </a:r>
            <a:br>
              <a:rPr lang="en-US" dirty="0" smtClean="0">
                <a:solidFill>
                  <a:schemeClr val="tx1"/>
                </a:solidFill>
              </a:rPr>
            </a:br>
            <a:r>
              <a:rPr lang="en-US" dirty="0" smtClean="0">
                <a:solidFill>
                  <a:schemeClr val="tx1"/>
                </a:solidFill>
              </a:rPr>
              <a:t>are viewed as the kitchen.” </a:t>
            </a:r>
            <a:r>
              <a:rPr lang="en-US" sz="1400" dirty="0" smtClean="0">
                <a:solidFill>
                  <a:schemeClr val="tx1"/>
                </a:solidFill>
              </a:rPr>
              <a:t>Joyce </a:t>
            </a:r>
            <a:r>
              <a:rPr lang="en-US" sz="1200" dirty="0" smtClean="0">
                <a:solidFill>
                  <a:schemeClr val="tx1"/>
                </a:solidFill>
              </a:rPr>
              <a:t>Valenza</a:t>
            </a:r>
            <a:endParaRPr lang="en-US" dirty="0">
              <a:solidFill>
                <a:schemeClr val="tx1"/>
              </a:solidFill>
            </a:endParaRPr>
          </a:p>
        </p:txBody>
      </p:sp>
      <p:pic>
        <p:nvPicPr>
          <p:cNvPr id="4" name="Content Placeholder 3" descr="11943090-teen-makerspace.jpg"/>
          <p:cNvPicPr>
            <a:picLocks noGrp="1" noChangeAspect="1"/>
          </p:cNvPicPr>
          <p:nvPr>
            <p:ph idx="1"/>
          </p:nvPr>
        </p:nvPicPr>
        <p:blipFill>
          <a:blip r:embed="rId2" cstate="print"/>
          <a:srcRect/>
          <a:stretch>
            <a:fillRect/>
          </a:stretch>
        </p:blipFill>
        <p:spPr>
          <a:xfrm>
            <a:off x="1676401" y="1828800"/>
            <a:ext cx="5715000" cy="4286250"/>
          </a:xfrm>
          <a:ln w="38100" cap="sq">
            <a:solidFill>
              <a:srgbClr val="000000"/>
            </a:solidFill>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tx1"/>
                </a:solidFill>
              </a:rPr>
              <a:t>Shift in Practice is Essential</a:t>
            </a:r>
            <a:endParaRPr lang="en-US" dirty="0">
              <a:solidFill>
                <a:schemeClr val="tx1"/>
              </a:solidFill>
            </a:endParaRPr>
          </a:p>
        </p:txBody>
      </p:sp>
      <p:pic>
        <p:nvPicPr>
          <p:cNvPr id="4" name="Picture 4"/>
          <p:cNvPicPr>
            <a:picLocks noGrp="1" noChangeAspect="1" noChangeArrowheads="1"/>
          </p:cNvPicPr>
          <p:nvPr>
            <p:ph idx="1"/>
          </p:nvPr>
        </p:nvPicPr>
        <p:blipFill>
          <a:blip r:embed="rId2" cstate="print"/>
          <a:srcRect l="13123" t="14285" r="3069" b="7938"/>
          <a:stretch>
            <a:fillRect/>
          </a:stretch>
        </p:blipFill>
        <p:spPr>
          <a:xfrm>
            <a:off x="1616812" y="1719263"/>
            <a:ext cx="5935776" cy="4406900"/>
          </a:xfr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tx1"/>
                </a:solidFill>
              </a:rPr>
              <a:t>Ensure Today’s Students Thrive </a:t>
            </a:r>
            <a:br>
              <a:rPr lang="en-US" dirty="0" smtClean="0">
                <a:solidFill>
                  <a:schemeClr val="tx1"/>
                </a:solidFill>
              </a:rPr>
            </a:br>
            <a:r>
              <a:rPr lang="en-US" dirty="0" smtClean="0">
                <a:solidFill>
                  <a:schemeClr val="tx1"/>
                </a:solidFill>
              </a:rPr>
              <a:t>in 21</a:t>
            </a:r>
            <a:r>
              <a:rPr lang="en-US" baseline="30000" dirty="0" smtClean="0">
                <a:solidFill>
                  <a:schemeClr val="tx1"/>
                </a:solidFill>
              </a:rPr>
              <a:t>st</a:t>
            </a:r>
            <a:r>
              <a:rPr lang="en-US" dirty="0" smtClean="0">
                <a:solidFill>
                  <a:schemeClr val="tx1"/>
                </a:solidFill>
              </a:rPr>
              <a:t>-century Workforce</a:t>
            </a:r>
            <a:endParaRPr lang="en-US" dirty="0">
              <a:solidFill>
                <a:schemeClr val="tx1"/>
              </a:solidFill>
            </a:endParaRPr>
          </a:p>
        </p:txBody>
      </p:sp>
      <p:pic>
        <p:nvPicPr>
          <p:cNvPr id="4" name="Picture 2">
            <a:hlinkClick r:id="rId2"/>
          </p:cNvPr>
          <p:cNvPicPr>
            <a:picLocks noGrp="1" noChangeAspect="1" noChangeArrowheads="1"/>
          </p:cNvPicPr>
          <p:nvPr>
            <p:ph idx="1"/>
          </p:nvPr>
        </p:nvPicPr>
        <p:blipFill>
          <a:blip r:embed="rId3" cstate="print"/>
          <a:srcRect l="11176" t="17067" r="67328" b="43414"/>
          <a:stretch>
            <a:fillRect/>
          </a:stretch>
        </p:blipFill>
        <p:spPr>
          <a:xfrm>
            <a:off x="1554409" y="1946516"/>
            <a:ext cx="6060582" cy="3952394"/>
          </a:xfrm>
          <a:ln w="38100" cap="sq">
            <a:solidFill>
              <a:srgbClr val="000000"/>
            </a:solidFill>
          </a:ln>
          <a:effectLst>
            <a:outerShdw blurRad="50800" dist="38100" dir="2700000" algn="tl" rotWithShape="0">
              <a:srgbClr val="000000">
                <a:alpha val="43000"/>
              </a:srgbClr>
            </a:outerShdw>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800" b="1" dirty="0" smtClean="0">
                <a:solidFill>
                  <a:schemeClr val="tx1"/>
                </a:solidFill>
              </a:rPr>
              <a:t>Elements of the Revised/Rebranded Program</a:t>
            </a:r>
          </a:p>
          <a:p>
            <a:endParaRPr lang="en-US" sz="2800" b="1" dirty="0" smtClean="0">
              <a:solidFill>
                <a:schemeClr val="tx1"/>
              </a:solidFill>
            </a:endParaRPr>
          </a:p>
          <a:p>
            <a:r>
              <a:rPr lang="en-US" sz="2800" b="1" dirty="0" smtClean="0">
                <a:solidFill>
                  <a:schemeClr val="tx1"/>
                </a:solidFill>
              </a:rPr>
              <a:t>Key Ingredients for Success</a:t>
            </a:r>
          </a:p>
          <a:p>
            <a:pPr>
              <a:buNone/>
            </a:pPr>
            <a:endParaRPr lang="en-US" sz="2800" b="1" dirty="0" smtClean="0">
              <a:solidFill>
                <a:schemeClr val="tx1"/>
              </a:solidFill>
            </a:endParaRPr>
          </a:p>
          <a:p>
            <a:r>
              <a:rPr lang="en-US" sz="2800" b="1" dirty="0" smtClean="0">
                <a:solidFill>
                  <a:schemeClr val="tx1"/>
                </a:solidFill>
              </a:rPr>
              <a:t>Shifts in Practice for 21</a:t>
            </a:r>
            <a:r>
              <a:rPr lang="en-US" sz="2800" b="1" baseline="30000" dirty="0" smtClean="0">
                <a:solidFill>
                  <a:schemeClr val="tx1"/>
                </a:solidFill>
              </a:rPr>
              <a:t>st</a:t>
            </a:r>
            <a:r>
              <a:rPr lang="en-US" sz="2800" b="1" dirty="0" smtClean="0">
                <a:solidFill>
                  <a:schemeClr val="tx1"/>
                </a:solidFill>
              </a:rPr>
              <a:t> century</a:t>
            </a:r>
            <a:endParaRPr lang="en-US" sz="2800" b="1" dirty="0">
              <a:solidFill>
                <a:schemeClr val="tx1"/>
              </a:solidFill>
            </a:endParaRPr>
          </a:p>
        </p:txBody>
      </p:sp>
      <p:sp>
        <p:nvSpPr>
          <p:cNvPr id="3" name="Title 2"/>
          <p:cNvSpPr>
            <a:spLocks noGrp="1"/>
          </p:cNvSpPr>
          <p:nvPr>
            <p:ph type="title"/>
          </p:nvPr>
        </p:nvSpPr>
        <p:spPr/>
        <p:txBody>
          <a:bodyPr/>
          <a:lstStyle/>
          <a:p>
            <a:r>
              <a:rPr lang="en-US" dirty="0" smtClean="0"/>
              <a:t>Outcomes</a:t>
            </a:r>
            <a:endParaRPr lang="en-US" dirty="0"/>
          </a:p>
        </p:txBody>
      </p:sp>
      <p:pic>
        <p:nvPicPr>
          <p:cNvPr id="4" name="Picture 15" descr="C:\Documents and Settings\colsman_m\Local Settings\Temporary Internet Files\Content.IE5\NP9ERQB3\MP900444261[1].jpg"/>
          <p:cNvPicPr>
            <a:picLocks noChangeAspect="1" noChangeArrowheads="1"/>
          </p:cNvPicPr>
          <p:nvPr/>
        </p:nvPicPr>
        <p:blipFill>
          <a:blip r:embed="rId2" cstate="print"/>
          <a:srcRect/>
          <a:stretch>
            <a:fillRect/>
          </a:stretch>
        </p:blipFill>
        <p:spPr bwMode="auto">
          <a:xfrm>
            <a:off x="6964681" y="3657600"/>
            <a:ext cx="1493519" cy="2246888"/>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400" dirty="0" smtClean="0">
                <a:solidFill>
                  <a:schemeClr val="tx1"/>
                </a:solidFill>
              </a:rPr>
              <a:t>Outcomes</a:t>
            </a:r>
            <a:endParaRPr lang="en-US" sz="4400" dirty="0">
              <a:solidFill>
                <a:schemeClr val="tx1"/>
              </a:solidFill>
            </a:endParaRPr>
          </a:p>
        </p:txBody>
      </p:sp>
      <p:pic>
        <p:nvPicPr>
          <p:cNvPr id="8207" name="Picture 15" descr="C:\Documents and Settings\colsman_m\Local Settings\Temporary Internet Files\Content.IE5\NP9ERQB3\MP900444261[1].jpg"/>
          <p:cNvPicPr>
            <a:picLocks noChangeAspect="1" noChangeArrowheads="1"/>
          </p:cNvPicPr>
          <p:nvPr/>
        </p:nvPicPr>
        <p:blipFill>
          <a:blip r:embed="rId2" cstate="print"/>
          <a:srcRect/>
          <a:stretch>
            <a:fillRect/>
          </a:stretch>
        </p:blipFill>
        <p:spPr bwMode="auto">
          <a:xfrm>
            <a:off x="5867400" y="3276600"/>
            <a:ext cx="1922032" cy="2891554"/>
          </a:xfrm>
          <a:prstGeom prst="rect">
            <a:avLst/>
          </a:prstGeom>
          <a:noFill/>
        </p:spPr>
      </p:pic>
      <p:sp>
        <p:nvSpPr>
          <p:cNvPr id="5" name="Content Placeholder 4"/>
          <p:cNvSpPr>
            <a:spLocks noGrp="1"/>
          </p:cNvSpPr>
          <p:nvPr>
            <p:ph idx="1"/>
          </p:nvPr>
        </p:nvSpPr>
        <p:spPr/>
        <p:txBody>
          <a:bodyPr/>
          <a:lstStyle/>
          <a:p>
            <a:pPr>
              <a:buNone/>
            </a:pPr>
            <a:endParaRPr lang="en-US" sz="2800" b="1" dirty="0" smtClean="0">
              <a:solidFill>
                <a:schemeClr val="tx1"/>
              </a:solidFill>
            </a:endParaRPr>
          </a:p>
          <a:p>
            <a:r>
              <a:rPr lang="en-US" sz="2800" b="1" dirty="0" smtClean="0">
                <a:solidFill>
                  <a:schemeClr val="tx1"/>
                </a:solidFill>
              </a:rPr>
              <a:t>Elements of the revised and rebranded program</a:t>
            </a:r>
          </a:p>
          <a:p>
            <a:endParaRPr lang="en-US" sz="2800" b="1" dirty="0" smtClean="0">
              <a:solidFill>
                <a:schemeClr val="tx1"/>
              </a:solidFill>
            </a:endParaRPr>
          </a:p>
          <a:p>
            <a:r>
              <a:rPr lang="en-US" sz="2800" b="1" dirty="0" smtClean="0">
                <a:solidFill>
                  <a:schemeClr val="tx1"/>
                </a:solidFill>
              </a:rPr>
              <a:t>Key ingredients for success</a:t>
            </a:r>
          </a:p>
          <a:p>
            <a:endParaRPr lang="en-US" sz="2800" b="1" dirty="0" smtClean="0">
              <a:solidFill>
                <a:schemeClr val="tx1"/>
              </a:solidFill>
            </a:endParaRPr>
          </a:p>
          <a:p>
            <a:r>
              <a:rPr lang="en-US" sz="2800" b="1" dirty="0" smtClean="0">
                <a:solidFill>
                  <a:schemeClr val="tx1"/>
                </a:solidFill>
              </a:rPr>
              <a:t>Shifts in Practice for 21</a:t>
            </a:r>
            <a:r>
              <a:rPr lang="en-US" sz="2800" b="1" baseline="30000" dirty="0" smtClean="0">
                <a:solidFill>
                  <a:schemeClr val="tx1"/>
                </a:solidFill>
              </a:rPr>
              <a:t>st</a:t>
            </a:r>
            <a:r>
              <a:rPr lang="en-US" sz="2800" b="1" dirty="0" smtClean="0">
                <a:solidFill>
                  <a:schemeClr val="tx1"/>
                </a:solidFill>
              </a:rPr>
              <a:t> century</a:t>
            </a:r>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US" b="1" dirty="0" smtClean="0"/>
              <a:t>Becky Russell, MLIS </a:t>
            </a:r>
            <a:r>
              <a:rPr lang="en-US" dirty="0" smtClean="0"/>
              <a:t>|Certified School Librarian/21st C. Skills Specialist | Colorado Department of Education | 303.866.6772 | russell_b@cde.state.co.us OR </a:t>
            </a:r>
            <a:r>
              <a:rPr lang="en-US" dirty="0" smtClean="0">
                <a:hlinkClick r:id="rId2"/>
              </a:rPr>
              <a:t>brussell@coloradostatelibrary.org</a:t>
            </a:r>
            <a:r>
              <a:rPr lang="en-US" dirty="0" smtClean="0"/>
              <a:t> |www.coloradostatelibrary.org</a:t>
            </a:r>
          </a:p>
          <a:p>
            <a:pPr>
              <a:buNone/>
            </a:pPr>
            <a:r>
              <a:rPr lang="en-US" dirty="0" smtClean="0"/>
              <a:t> </a:t>
            </a:r>
          </a:p>
          <a:p>
            <a:pPr>
              <a:buFont typeface="Wingdings 2" pitchFamily="18" charset="2"/>
              <a:buNone/>
            </a:pPr>
            <a:endParaRPr lang="en-US" b="1" dirty="0" smtClean="0"/>
          </a:p>
          <a:p>
            <a:pPr>
              <a:buFont typeface="Wingdings 2" pitchFamily="18" charset="2"/>
              <a:buNone/>
            </a:pPr>
            <a:r>
              <a:rPr lang="en-US" b="1" dirty="0" smtClean="0"/>
              <a:t>Judy Barnett</a:t>
            </a:r>
            <a:r>
              <a:rPr lang="en-US" dirty="0" smtClean="0"/>
              <a:t>| Highly Effective School Library Coordinator | Colorado Department of Education | 719.964.5352 | </a:t>
            </a:r>
            <a:r>
              <a:rPr lang="en-US" dirty="0" smtClean="0">
                <a:hlinkClick r:id="rId3"/>
              </a:rPr>
              <a:t>barnejm@comcast.net</a:t>
            </a:r>
            <a:r>
              <a:rPr lang="en-US" dirty="0" smtClean="0"/>
              <a:t>  or </a:t>
            </a:r>
            <a:r>
              <a:rPr lang="en-US" dirty="0" smtClean="0">
                <a:hlinkClick r:id="rId4"/>
              </a:rPr>
              <a:t>barnett_j@cde.state.co.us</a:t>
            </a:r>
            <a:r>
              <a:rPr lang="en-US" dirty="0" smtClean="0"/>
              <a:t> | </a:t>
            </a:r>
            <a:r>
              <a:rPr lang="en-US" dirty="0" smtClean="0">
                <a:hlinkClick r:id="rId5"/>
              </a:rPr>
              <a:t>http://highlyeffectiveschoollibraryprogram.wikispaces.com/</a:t>
            </a:r>
            <a:endParaRPr lang="en-US" dirty="0" smtClean="0"/>
          </a:p>
          <a:p>
            <a:pPr>
              <a:buFont typeface="Wingdings 2" pitchFamily="18" charset="2"/>
              <a:buNone/>
            </a:pPr>
            <a:endParaRPr lang="en-US" dirty="0" smtClean="0"/>
          </a:p>
        </p:txBody>
      </p:sp>
      <p:sp>
        <p:nvSpPr>
          <p:cNvPr id="3" name="Title 2"/>
          <p:cNvSpPr>
            <a:spLocks noGrp="1"/>
          </p:cNvSpPr>
          <p:nvPr>
            <p:ph type="title"/>
          </p:nvPr>
        </p:nvSpPr>
        <p:spPr/>
        <p:txBody>
          <a:bodyPr/>
          <a:lstStyle/>
          <a:p>
            <a:r>
              <a:rPr lang="en-US" dirty="0" smtClean="0">
                <a:solidFill>
                  <a:schemeClr val="tx1"/>
                </a:solidFill>
              </a:rPr>
              <a:t>CONTACT INFORMATION</a:t>
            </a:r>
            <a:endParaRPr lang="en-US" dirty="0">
              <a:solidFill>
                <a:schemeClr val="tx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idx="4294967295"/>
          </p:nvPr>
        </p:nvSpPr>
        <p:spPr>
          <a:xfrm>
            <a:off x="0" y="178118"/>
            <a:ext cx="9144000" cy="1081087"/>
          </a:xfrm>
        </p:spPr>
        <p:txBody>
          <a:bodyPr/>
          <a:lstStyle/>
          <a:p>
            <a:r>
              <a:rPr lang="en-US" sz="3600" dirty="0" smtClean="0">
                <a:solidFill>
                  <a:schemeClr val="tx1"/>
                </a:solidFill>
              </a:rPr>
              <a:t>Great School Library Ingredients?</a:t>
            </a:r>
            <a:endParaRPr lang="en-US" sz="3600" dirty="0">
              <a:solidFill>
                <a:schemeClr val="tx1"/>
              </a:solidFill>
            </a:endParaRPr>
          </a:p>
        </p:txBody>
      </p:sp>
      <p:sp>
        <p:nvSpPr>
          <p:cNvPr id="6" name="Footer Placeholder 3"/>
          <p:cNvSpPr>
            <a:spLocks noGrp="1"/>
          </p:cNvSpPr>
          <p:nvPr>
            <p:ph type="ftr" sz="quarter" idx="3"/>
          </p:nvPr>
        </p:nvSpPr>
        <p:spPr>
          <a:xfrm>
            <a:off x="380999" y="6265545"/>
            <a:ext cx="2895600" cy="365125"/>
          </a:xfrm>
        </p:spPr>
        <p:txBody>
          <a:bodyPr/>
          <a:lstStyle/>
          <a:p>
            <a:fld id="{757A2F4E-5D54-B04B-91BD-7E78EE1FE9FD}" type="slidenum">
              <a:rPr lang="en-US" smtClean="0"/>
              <a:pPr/>
              <a:t>3</a:t>
            </a:fld>
            <a:endParaRPr lang="en-US" dirty="0" smtClean="0"/>
          </a:p>
        </p:txBody>
      </p:sp>
      <p:pic>
        <p:nvPicPr>
          <p:cNvPr id="8" name="Picture 2" descr="C:\Documents and Settings\colsman_m\Local Settings\Temporary Internet Files\Content.IE5\Z0N8MTK5\MP900409644[1].jpg"/>
          <p:cNvPicPr>
            <a:picLocks noChangeAspect="1" noChangeArrowheads="1"/>
          </p:cNvPicPr>
          <p:nvPr/>
        </p:nvPicPr>
        <p:blipFill>
          <a:blip r:embed="rId3" cstate="print"/>
          <a:srcRect/>
          <a:stretch>
            <a:fillRect/>
          </a:stretch>
        </p:blipFill>
        <p:spPr bwMode="auto">
          <a:xfrm>
            <a:off x="3200400" y="1752600"/>
            <a:ext cx="2558368" cy="3835679"/>
          </a:xfrm>
          <a:prstGeom prst="rect">
            <a:avLst/>
          </a:prstGeom>
          <a:noFill/>
        </p:spPr>
      </p:pic>
    </p:spTree>
    <p:extLst>
      <p:ext uri="{BB962C8B-B14F-4D97-AF65-F5344CB8AC3E}">
        <p14:creationId xmlns:p14="http://schemas.microsoft.com/office/powerpoint/2010/main" xmlns="" val="38544720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r>
              <a:rPr lang="en-US" b="1" dirty="0" smtClean="0">
                <a:solidFill>
                  <a:schemeClr val="tx1"/>
                </a:solidFill>
              </a:rPr>
              <a:t>Highly Effective School </a:t>
            </a:r>
            <a:br>
              <a:rPr lang="en-US" b="1" dirty="0" smtClean="0">
                <a:solidFill>
                  <a:schemeClr val="tx1"/>
                </a:solidFill>
              </a:rPr>
            </a:br>
            <a:r>
              <a:rPr lang="en-US" b="1" dirty="0" smtClean="0">
                <a:solidFill>
                  <a:schemeClr val="tx1"/>
                </a:solidFill>
              </a:rPr>
              <a:t>Library Program</a:t>
            </a:r>
            <a:r>
              <a:rPr lang="en-US" sz="2800" b="1" dirty="0" smtClean="0">
                <a:solidFill>
                  <a:schemeClr val="tx1"/>
                </a:solidFill>
              </a:rPr>
              <a:t/>
            </a:r>
            <a:br>
              <a:rPr lang="en-US" sz="2800" b="1" dirty="0" smtClean="0">
                <a:solidFill>
                  <a:schemeClr val="tx1"/>
                </a:solidFill>
              </a:rPr>
            </a:br>
            <a:endParaRPr lang="en-US" sz="2800" dirty="0">
              <a:solidFill>
                <a:schemeClr val="tx1"/>
              </a:solidFill>
            </a:endParaRPr>
          </a:p>
        </p:txBody>
      </p:sp>
      <p:sp>
        <p:nvSpPr>
          <p:cNvPr id="6" name="Right Arrow 5"/>
          <p:cNvSpPr/>
          <p:nvPr/>
        </p:nvSpPr>
        <p:spPr>
          <a:xfrm>
            <a:off x="4267200" y="3429000"/>
            <a:ext cx="914400" cy="685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pic>
        <p:nvPicPr>
          <p:cNvPr id="9" name="Content Placeholder 8" descr="http://www.cde.state.co.us/cdelib/HighlyEffective/images/2012HESLFlag.jpg">
            <a:hlinkClick r:id="rId2"/>
          </p:cNvPr>
          <p:cNvPicPr>
            <a:picLocks noGrp="1" noChangeAspect="1" noChangeArrowheads="1"/>
          </p:cNvPicPr>
          <p:nvPr>
            <p:ph idx="1"/>
          </p:nvPr>
        </p:nvPicPr>
        <p:blipFill>
          <a:blip r:embed="rId3" cstate="print"/>
          <a:srcRect/>
          <a:stretch>
            <a:fillRect/>
          </a:stretch>
        </p:blipFill>
        <p:spPr bwMode="auto">
          <a:xfrm>
            <a:off x="2895600" y="2514600"/>
            <a:ext cx="3562004" cy="2286000"/>
          </a:xfrm>
          <a:prstGeom prst="rect">
            <a:avLst/>
          </a:prstGeom>
          <a:noFill/>
          <a:ln w="9525">
            <a:noFill/>
            <a:miter lim="800000"/>
            <a:headEnd/>
            <a:tailEnd/>
          </a:ln>
        </p:spPr>
      </p:pic>
      <p:sp>
        <p:nvSpPr>
          <p:cNvPr id="10" name="Rectangle 9"/>
          <p:cNvSpPr/>
          <p:nvPr/>
        </p:nvSpPr>
        <p:spPr>
          <a:xfrm>
            <a:off x="1752600" y="5334000"/>
            <a:ext cx="6248400" cy="369332"/>
          </a:xfrm>
          <a:prstGeom prst="rect">
            <a:avLst/>
          </a:prstGeom>
        </p:spPr>
        <p:txBody>
          <a:bodyPr wrap="square">
            <a:spAutoFit/>
          </a:bodyPr>
          <a:lstStyle/>
          <a:p>
            <a:pPr algn="ctr"/>
            <a:r>
              <a:rPr lang="en-US" dirty="0" smtClean="0">
                <a:solidFill>
                  <a:schemeClr val="bg1"/>
                </a:solidFill>
                <a:hlinkClick r:id="rId4"/>
              </a:rPr>
              <a:t>http://www.cde.state.co.us/cdelib/HighlyEffective/index.htm</a:t>
            </a:r>
          </a:p>
        </p:txBody>
      </p:sp>
    </p:spTree>
    <p:extLst>
      <p:ext uri="{BB962C8B-B14F-4D97-AF65-F5344CB8AC3E}">
        <p14:creationId xmlns="" xmlns:p14="http://schemas.microsoft.com/office/powerpoint/2010/main" val="1124169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ooter Placeholder 3"/>
          <p:cNvSpPr>
            <a:spLocks noGrp="1"/>
          </p:cNvSpPr>
          <p:nvPr>
            <p:ph type="ftr" sz="quarter" idx="3"/>
          </p:nvPr>
        </p:nvSpPr>
        <p:spPr>
          <a:xfrm>
            <a:off x="380999" y="6265545"/>
            <a:ext cx="2895600" cy="365125"/>
          </a:xfrm>
        </p:spPr>
        <p:txBody>
          <a:bodyPr/>
          <a:lstStyle/>
          <a:p>
            <a:fld id="{757A2F4E-5D54-B04B-91BD-7E78EE1FE9FD}" type="slidenum">
              <a:rPr lang="en-US" smtClean="0"/>
              <a:pPr/>
              <a:t>5</a:t>
            </a:fld>
            <a:endParaRPr lang="en-US" dirty="0" smtClean="0"/>
          </a:p>
        </p:txBody>
      </p:sp>
      <p:grpSp>
        <p:nvGrpSpPr>
          <p:cNvPr id="14" name="Group 13"/>
          <p:cNvGrpSpPr/>
          <p:nvPr/>
        </p:nvGrpSpPr>
        <p:grpSpPr>
          <a:xfrm>
            <a:off x="714375" y="267837"/>
            <a:ext cx="1562930" cy="2232756"/>
            <a:chOff x="0" y="0"/>
            <a:chExt cx="1562930" cy="2232756"/>
          </a:xfrm>
        </p:grpSpPr>
        <p:sp>
          <p:nvSpPr>
            <p:cNvPr id="36" name="Chevron 35"/>
            <p:cNvSpPr/>
            <p:nvPr/>
          </p:nvSpPr>
          <p:spPr>
            <a:xfrm rot="5400000">
              <a:off x="-334913" y="334913"/>
              <a:ext cx="2232756" cy="1562929"/>
            </a:xfrm>
            <a:prstGeom prst="chevron">
              <a:avLst/>
            </a:prstGeom>
            <a:solidFill>
              <a:srgbClr val="C00000"/>
            </a:solidFill>
            <a:ln>
              <a:solidFill>
                <a:schemeClr val="tx2"/>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7" name="Chevron 4"/>
            <p:cNvSpPr/>
            <p:nvPr/>
          </p:nvSpPr>
          <p:spPr>
            <a:xfrm>
              <a:off x="1" y="781465"/>
              <a:ext cx="1562929" cy="6698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9210" tIns="29210" rIns="29210" bIns="29210" numCol="1" spcCol="1270" anchor="ctr" anchorCtr="0">
              <a:noAutofit/>
            </a:bodyPr>
            <a:lstStyle/>
            <a:p>
              <a:pPr lvl="0" algn="ctr" defTabSz="2044700">
                <a:lnSpc>
                  <a:spcPct val="90000"/>
                </a:lnSpc>
                <a:spcBef>
                  <a:spcPct val="0"/>
                </a:spcBef>
                <a:spcAft>
                  <a:spcPct val="35000"/>
                </a:spcAft>
              </a:pPr>
              <a:r>
                <a:rPr lang="en-US" sz="4600" kern="1200" dirty="0" smtClean="0"/>
                <a:t>1.</a:t>
              </a:r>
              <a:endParaRPr lang="en-US" sz="4600" kern="1200" dirty="0"/>
            </a:p>
          </p:txBody>
        </p:sp>
      </p:grpSp>
      <p:grpSp>
        <p:nvGrpSpPr>
          <p:cNvPr id="15" name="Group 14"/>
          <p:cNvGrpSpPr/>
          <p:nvPr/>
        </p:nvGrpSpPr>
        <p:grpSpPr>
          <a:xfrm>
            <a:off x="2277304" y="270112"/>
            <a:ext cx="6152320" cy="1451291"/>
            <a:chOff x="1562929" y="2275"/>
            <a:chExt cx="6152320" cy="1451291"/>
          </a:xfrm>
        </p:grpSpPr>
        <p:sp>
          <p:nvSpPr>
            <p:cNvPr id="34" name="Round Same Side Corner Rectangle 33"/>
            <p:cNvSpPr/>
            <p:nvPr/>
          </p:nvSpPr>
          <p:spPr>
            <a:xfrm rot="5400000">
              <a:off x="3913443" y="-2348239"/>
              <a:ext cx="1451291" cy="6152320"/>
            </a:xfrm>
            <a:prstGeom prst="round2SameRect">
              <a:avLst/>
            </a:prstGeom>
            <a:ln>
              <a:solidFill>
                <a:schemeClr val="tx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5" name="Round Same Side Corner Rectangle 6"/>
            <p:cNvSpPr/>
            <p:nvPr/>
          </p:nvSpPr>
          <p:spPr>
            <a:xfrm>
              <a:off x="1562929" y="73121"/>
              <a:ext cx="6081474" cy="130959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en-US" sz="2800" kern="1200" dirty="0" smtClean="0"/>
                <a:t>Use the </a:t>
              </a:r>
              <a:r>
                <a:rPr lang="en-US" sz="2800" b="0" i="1" kern="1200" dirty="0" smtClean="0">
                  <a:solidFill>
                    <a:srgbClr val="CC0000"/>
                  </a:solidFill>
                  <a:hlinkClick r:id="rId3"/>
                </a:rPr>
                <a:t>Evaluation Rubric</a:t>
              </a:r>
              <a:r>
                <a:rPr lang="en-US" sz="2800" kern="1200" dirty="0" smtClean="0">
                  <a:solidFill>
                    <a:srgbClr val="CC0000"/>
                  </a:solidFill>
                  <a:hlinkClick r:id="rId3"/>
                </a:rPr>
                <a:t> </a:t>
              </a:r>
              <a:r>
                <a:rPr lang="en-US" sz="2800" kern="1200" dirty="0" smtClean="0"/>
                <a:t>to assess your program.  </a:t>
              </a:r>
              <a:endParaRPr lang="en-US" sz="2800" kern="1200" dirty="0"/>
            </a:p>
          </p:txBody>
        </p:sp>
      </p:grpSp>
      <p:grpSp>
        <p:nvGrpSpPr>
          <p:cNvPr id="16" name="Group 15"/>
          <p:cNvGrpSpPr/>
          <p:nvPr/>
        </p:nvGrpSpPr>
        <p:grpSpPr>
          <a:xfrm>
            <a:off x="714375" y="2313759"/>
            <a:ext cx="1562930" cy="2232756"/>
            <a:chOff x="0" y="2045922"/>
            <a:chExt cx="1562930" cy="2232756"/>
          </a:xfrm>
        </p:grpSpPr>
        <p:sp>
          <p:nvSpPr>
            <p:cNvPr id="32" name="Chevron 31"/>
            <p:cNvSpPr/>
            <p:nvPr/>
          </p:nvSpPr>
          <p:spPr>
            <a:xfrm rot="5400000">
              <a:off x="-334913" y="2380835"/>
              <a:ext cx="2232756" cy="1562929"/>
            </a:xfrm>
            <a:prstGeom prst="chevron">
              <a:avLst/>
            </a:prstGeom>
            <a:solidFill>
              <a:srgbClr val="C00000"/>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3" name="Chevron 8"/>
            <p:cNvSpPr/>
            <p:nvPr/>
          </p:nvSpPr>
          <p:spPr>
            <a:xfrm>
              <a:off x="1" y="2827387"/>
              <a:ext cx="1562929" cy="6698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9210" tIns="29210" rIns="29210" bIns="29210" numCol="1" spcCol="1270" anchor="ctr" anchorCtr="0">
              <a:noAutofit/>
            </a:bodyPr>
            <a:lstStyle/>
            <a:p>
              <a:pPr lvl="0" algn="ctr" defTabSz="2044700">
                <a:lnSpc>
                  <a:spcPct val="90000"/>
                </a:lnSpc>
                <a:spcBef>
                  <a:spcPct val="0"/>
                </a:spcBef>
                <a:spcAft>
                  <a:spcPct val="35000"/>
                </a:spcAft>
              </a:pPr>
              <a:r>
                <a:rPr lang="en-US" sz="4600" kern="1200" dirty="0" smtClean="0"/>
                <a:t>2.</a:t>
              </a:r>
              <a:endParaRPr lang="en-US" sz="4600" kern="1200" dirty="0"/>
            </a:p>
          </p:txBody>
        </p:sp>
      </p:grpSp>
      <p:grpSp>
        <p:nvGrpSpPr>
          <p:cNvPr id="23" name="Group 22"/>
          <p:cNvGrpSpPr/>
          <p:nvPr/>
        </p:nvGrpSpPr>
        <p:grpSpPr>
          <a:xfrm>
            <a:off x="2277304" y="2313759"/>
            <a:ext cx="6152320" cy="1451291"/>
            <a:chOff x="1562929" y="2045922"/>
            <a:chExt cx="6152320" cy="1451291"/>
          </a:xfrm>
        </p:grpSpPr>
        <p:sp>
          <p:nvSpPr>
            <p:cNvPr id="30" name="Round Same Side Corner Rectangle 29"/>
            <p:cNvSpPr/>
            <p:nvPr/>
          </p:nvSpPr>
          <p:spPr>
            <a:xfrm rot="5400000">
              <a:off x="3913443" y="-304592"/>
              <a:ext cx="1451291" cy="6152320"/>
            </a:xfrm>
            <a:prstGeom prst="round2SameRect">
              <a:avLst/>
            </a:prstGeom>
            <a:ln>
              <a:solidFill>
                <a:schemeClr val="tx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1" name="Round Same Side Corner Rectangle 10"/>
            <p:cNvSpPr/>
            <p:nvPr/>
          </p:nvSpPr>
          <p:spPr>
            <a:xfrm>
              <a:off x="1562929" y="2116768"/>
              <a:ext cx="6081474" cy="130959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en-US" sz="2800" kern="1200" dirty="0" smtClean="0"/>
                <a:t>Select two or three areas for improvement and formulate these into </a:t>
              </a:r>
              <a:r>
                <a:rPr lang="en-US" sz="2800" b="0" i="0" kern="1200" dirty="0" smtClean="0">
                  <a:solidFill>
                    <a:schemeClr val="tx1"/>
                  </a:solidFill>
                </a:rPr>
                <a:t>goals</a:t>
              </a:r>
              <a:r>
                <a:rPr lang="en-US" sz="2800" kern="1200" dirty="0" smtClean="0"/>
                <a:t> aligned with your school’s SIP.</a:t>
              </a:r>
              <a:endParaRPr lang="en-US" sz="2800" kern="1200" dirty="0"/>
            </a:p>
          </p:txBody>
        </p:sp>
      </p:grpSp>
      <p:grpSp>
        <p:nvGrpSpPr>
          <p:cNvPr id="24" name="Group 23"/>
          <p:cNvGrpSpPr/>
          <p:nvPr/>
        </p:nvGrpSpPr>
        <p:grpSpPr>
          <a:xfrm>
            <a:off x="714375" y="4357406"/>
            <a:ext cx="1562930" cy="2232756"/>
            <a:chOff x="0" y="4089569"/>
            <a:chExt cx="1562930" cy="2232756"/>
          </a:xfrm>
        </p:grpSpPr>
        <p:sp>
          <p:nvSpPr>
            <p:cNvPr id="28" name="Chevron 27"/>
            <p:cNvSpPr/>
            <p:nvPr/>
          </p:nvSpPr>
          <p:spPr>
            <a:xfrm rot="5400000">
              <a:off x="-334913" y="4424482"/>
              <a:ext cx="2232756" cy="1562929"/>
            </a:xfrm>
            <a:prstGeom prst="chevron">
              <a:avLst/>
            </a:prstGeom>
            <a:solidFill>
              <a:srgbClr val="C00000"/>
            </a:solidFill>
            <a:ln>
              <a:solidFill>
                <a:schemeClr val="tx1"/>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29" name="Chevron 12"/>
            <p:cNvSpPr/>
            <p:nvPr/>
          </p:nvSpPr>
          <p:spPr>
            <a:xfrm>
              <a:off x="1" y="4871034"/>
              <a:ext cx="1562929" cy="66982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29210" tIns="29210" rIns="29210" bIns="29210" numCol="1" spcCol="1270" anchor="ctr" anchorCtr="0">
              <a:noAutofit/>
            </a:bodyPr>
            <a:lstStyle/>
            <a:p>
              <a:pPr lvl="0" algn="ctr" defTabSz="2044700">
                <a:lnSpc>
                  <a:spcPct val="90000"/>
                </a:lnSpc>
                <a:spcBef>
                  <a:spcPct val="0"/>
                </a:spcBef>
                <a:spcAft>
                  <a:spcPct val="35000"/>
                </a:spcAft>
              </a:pPr>
              <a:r>
                <a:rPr lang="en-US" sz="4600" kern="1200" dirty="0" smtClean="0"/>
                <a:t>3.</a:t>
              </a:r>
              <a:endParaRPr lang="en-US" sz="4600" kern="1200" dirty="0"/>
            </a:p>
          </p:txBody>
        </p:sp>
      </p:grpSp>
      <p:grpSp>
        <p:nvGrpSpPr>
          <p:cNvPr id="25" name="Group 24"/>
          <p:cNvGrpSpPr/>
          <p:nvPr/>
        </p:nvGrpSpPr>
        <p:grpSpPr>
          <a:xfrm>
            <a:off x="2277304" y="4357405"/>
            <a:ext cx="6152320" cy="1451291"/>
            <a:chOff x="1562929" y="4089568"/>
            <a:chExt cx="6152320" cy="1451291"/>
          </a:xfrm>
        </p:grpSpPr>
        <p:sp>
          <p:nvSpPr>
            <p:cNvPr id="26" name="Round Same Side Corner Rectangle 25"/>
            <p:cNvSpPr/>
            <p:nvPr/>
          </p:nvSpPr>
          <p:spPr>
            <a:xfrm rot="5400000">
              <a:off x="3913443" y="1739054"/>
              <a:ext cx="1451291" cy="6152320"/>
            </a:xfrm>
            <a:prstGeom prst="round2SameRect">
              <a:avLst/>
            </a:prstGeom>
            <a:ln>
              <a:solidFill>
                <a:schemeClr val="tx1"/>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27" name="Round Same Side Corner Rectangle 14"/>
            <p:cNvSpPr/>
            <p:nvPr/>
          </p:nvSpPr>
          <p:spPr>
            <a:xfrm>
              <a:off x="1562929" y="4160414"/>
              <a:ext cx="6081474" cy="130959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99136" tIns="17780" rIns="17780" bIns="17780" numCol="1" spcCol="1270" anchor="ctr" anchorCtr="0">
              <a:noAutofit/>
            </a:bodyPr>
            <a:lstStyle/>
            <a:p>
              <a:pPr marL="285750" lvl="1" indent="-285750" algn="l" defTabSz="1244600">
                <a:lnSpc>
                  <a:spcPct val="90000"/>
                </a:lnSpc>
                <a:spcBef>
                  <a:spcPct val="0"/>
                </a:spcBef>
                <a:spcAft>
                  <a:spcPct val="15000"/>
                </a:spcAft>
                <a:buChar char="••"/>
              </a:pPr>
              <a:r>
                <a:rPr lang="en-US" sz="2800" kern="1200" dirty="0" smtClean="0">
                  <a:solidFill>
                    <a:schemeClr val="tx1"/>
                  </a:solidFill>
                </a:rPr>
                <a:t>Use these goals to fill out the </a:t>
              </a:r>
              <a:r>
                <a:rPr lang="en-US" sz="2800" kern="1200" dirty="0" smtClean="0">
                  <a:solidFill>
                    <a:srgbClr val="C00000"/>
                  </a:solidFill>
                  <a:hlinkClick r:id="rId4"/>
                </a:rPr>
                <a:t>Action Plan</a:t>
              </a:r>
              <a:r>
                <a:rPr lang="en-US" sz="2800" kern="1200" dirty="0" smtClean="0">
                  <a:solidFill>
                    <a:srgbClr val="C00000"/>
                  </a:solidFill>
                </a:rPr>
                <a:t> </a:t>
              </a:r>
              <a:r>
                <a:rPr lang="en-US" sz="2800" kern="1200" dirty="0" smtClean="0">
                  <a:solidFill>
                    <a:schemeClr val="tx1"/>
                  </a:solidFill>
                </a:rPr>
                <a:t>and upload on the </a:t>
              </a:r>
              <a:r>
                <a:rPr lang="en-US" sz="2800" kern="1200" dirty="0" smtClean="0">
                  <a:solidFill>
                    <a:srgbClr val="C00000"/>
                  </a:solidFill>
                  <a:hlinkClick r:id="rId5"/>
                </a:rPr>
                <a:t>HESLP wiki</a:t>
              </a:r>
              <a:endParaRPr lang="en-US" sz="2800" kern="1200" dirty="0"/>
            </a:p>
          </p:txBody>
        </p:sp>
      </p:grpSp>
    </p:spTree>
    <p:extLst>
      <p:ext uri="{BB962C8B-B14F-4D97-AF65-F5344CB8AC3E}">
        <p14:creationId xmlns:p14="http://schemas.microsoft.com/office/powerpoint/2010/main" xmlns="" val="19831271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tx1"/>
                </a:solidFill>
              </a:rPr>
              <a:t>We do not ask your overall rating</a:t>
            </a:r>
            <a:endParaRPr lang="en-US" dirty="0">
              <a:solidFill>
                <a:schemeClr val="tx1"/>
              </a:solidFill>
            </a:endParaRPr>
          </a:p>
        </p:txBody>
      </p:sp>
      <p:pic>
        <p:nvPicPr>
          <p:cNvPr id="4" name="Picture 8" descr="C:\Documents and Settings\Russell_b\Local Settings\Temporary Internet Files\Content.IE5\AQJZ21FY\MP900414035[1].jpg"/>
          <p:cNvPicPr>
            <a:picLocks noGrp="1" noChangeAspect="1" noChangeArrowheads="1"/>
          </p:cNvPicPr>
          <p:nvPr>
            <p:ph idx="1"/>
          </p:nvPr>
        </p:nvPicPr>
        <p:blipFill>
          <a:blip r:embed="rId2" cstate="print"/>
          <a:srcRect/>
          <a:stretch>
            <a:fillRect/>
          </a:stretch>
        </p:blipFill>
        <p:spPr bwMode="auto">
          <a:xfrm>
            <a:off x="3657600" y="2895600"/>
            <a:ext cx="2252749" cy="2838796"/>
          </a:xfrm>
          <a:prstGeom prst="rect">
            <a:avLst/>
          </a:prstGeom>
          <a:noFill/>
          <a:ln w="9525">
            <a:noFill/>
            <a:miter lim="800000"/>
            <a:headEnd/>
            <a:tailEnd/>
          </a:ln>
        </p:spPr>
      </p:pic>
      <p:sp>
        <p:nvSpPr>
          <p:cNvPr id="5" name="Oval Callout 4"/>
          <p:cNvSpPr/>
          <p:nvPr/>
        </p:nvSpPr>
        <p:spPr>
          <a:xfrm flipH="1">
            <a:off x="1524000" y="1981200"/>
            <a:ext cx="3429000" cy="1066800"/>
          </a:xfrm>
          <a:prstGeom prst="wedgeEllipseCallout">
            <a:avLst/>
          </a:prstGeom>
          <a:noFill/>
        </p:spPr>
        <p:style>
          <a:lnRef idx="1">
            <a:schemeClr val="accent6"/>
          </a:lnRef>
          <a:fillRef idx="2">
            <a:schemeClr val="accent6"/>
          </a:fillRef>
          <a:effectRef idx="1">
            <a:schemeClr val="accent6"/>
          </a:effectRef>
          <a:fontRef idx="minor">
            <a:schemeClr val="dk1"/>
          </a:fontRef>
        </p:style>
        <p:txBody>
          <a:bodyPr anchor="ctr"/>
          <a:lstStyle/>
          <a:p>
            <a:pPr algn="ctr">
              <a:defRPr/>
            </a:pPr>
            <a:endParaRPr lang="en-US" dirty="0"/>
          </a:p>
        </p:txBody>
      </p:sp>
      <p:sp>
        <p:nvSpPr>
          <p:cNvPr id="6" name="Rectangle 5"/>
          <p:cNvSpPr/>
          <p:nvPr/>
        </p:nvSpPr>
        <p:spPr>
          <a:xfrm>
            <a:off x="1828800" y="2286001"/>
            <a:ext cx="3124200" cy="461665"/>
          </a:xfrm>
          <a:prstGeom prst="rect">
            <a:avLst/>
          </a:prstGeom>
        </p:spPr>
        <p:txBody>
          <a:bodyPr wrap="square">
            <a:spAutoFit/>
          </a:bodyPr>
          <a:lstStyle/>
          <a:p>
            <a:r>
              <a:rPr lang="en-US" sz="2400" b="1" dirty="0" smtClean="0"/>
              <a:t>I got 15 </a:t>
            </a:r>
            <a:r>
              <a:rPr lang="en-US" sz="2400" b="1" dirty="0" err="1" smtClean="0"/>
              <a:t>ineffectives</a:t>
            </a:r>
            <a:r>
              <a:rPr lang="en-US" sz="2400" b="1" dirty="0" smtClean="0"/>
              <a:t>!!</a:t>
            </a:r>
            <a:endParaRPr lang="en-US" sz="2400" b="1"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3400"/>
            <a:ext cx="9144000" cy="1143000"/>
          </a:xfrm>
        </p:spPr>
        <p:txBody>
          <a:bodyPr/>
          <a:lstStyle/>
          <a:p>
            <a:r>
              <a:rPr lang="en-US" sz="3600" b="1" dirty="0" smtClean="0">
                <a:solidFill>
                  <a:schemeClr val="tx1"/>
                </a:solidFill>
              </a:rPr>
              <a:t>Action Plan Template</a:t>
            </a:r>
            <a:endParaRPr lang="en-US" sz="3600" b="1" dirty="0">
              <a:solidFill>
                <a:schemeClr val="tx1"/>
              </a:solidFill>
            </a:endParaRPr>
          </a:p>
        </p:txBody>
      </p:sp>
      <p:pic>
        <p:nvPicPr>
          <p:cNvPr id="4" name="Picture 2"/>
          <p:cNvPicPr>
            <a:picLocks noChangeAspect="1" noChangeArrowheads="1"/>
          </p:cNvPicPr>
          <p:nvPr/>
        </p:nvPicPr>
        <p:blipFill>
          <a:blip r:embed="rId3" cstate="print"/>
          <a:srcRect l="11407" t="17151" r="54370" b="7816"/>
          <a:stretch>
            <a:fillRect/>
          </a:stretch>
        </p:blipFill>
        <p:spPr bwMode="auto">
          <a:xfrm>
            <a:off x="1371599" y="1693333"/>
            <a:ext cx="5954487" cy="4631267"/>
          </a:xfrm>
          <a:prstGeom prst="rect">
            <a:avLst/>
          </a:prstGeom>
          <a:noFill/>
          <a:ln w="9525">
            <a:noFill/>
            <a:miter lim="800000"/>
            <a:headEnd/>
            <a:tailEnd/>
          </a:ln>
        </p:spPr>
      </p:pic>
    </p:spTree>
    <p:extLst>
      <p:ext uri="{BB962C8B-B14F-4D97-AF65-F5344CB8AC3E}">
        <p14:creationId xmlns="" xmlns:p14="http://schemas.microsoft.com/office/powerpoint/2010/main" val="3745168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sz="2800" dirty="0" smtClean="0"/>
          </a:p>
          <a:p>
            <a:r>
              <a:rPr lang="en-US" sz="2800" dirty="0" smtClean="0">
                <a:solidFill>
                  <a:schemeClr val="tx1"/>
                </a:solidFill>
              </a:rPr>
              <a:t>More inclusive than Power Library Model</a:t>
            </a:r>
          </a:p>
          <a:p>
            <a:endParaRPr lang="en-US" sz="2800" dirty="0" smtClean="0">
              <a:solidFill>
                <a:schemeClr val="tx1"/>
              </a:solidFill>
            </a:endParaRPr>
          </a:p>
          <a:p>
            <a:r>
              <a:rPr lang="en-US" sz="2800" dirty="0" smtClean="0">
                <a:solidFill>
                  <a:schemeClr val="tx1"/>
                </a:solidFill>
              </a:rPr>
              <a:t>Cohort for anyone to participate (pilot year)</a:t>
            </a:r>
          </a:p>
          <a:p>
            <a:endParaRPr lang="en-US" sz="2800" dirty="0" smtClean="0">
              <a:solidFill>
                <a:schemeClr val="tx1"/>
              </a:solidFill>
            </a:endParaRPr>
          </a:p>
          <a:p>
            <a:r>
              <a:rPr lang="en-US" sz="2800" dirty="0" smtClean="0">
                <a:solidFill>
                  <a:schemeClr val="tx1"/>
                </a:solidFill>
              </a:rPr>
              <a:t>Access to HESLP wiki to view others’ action plans, see web presence ideas, view applications of those who earned recognition….</a:t>
            </a:r>
          </a:p>
          <a:p>
            <a:endParaRPr lang="en-US" sz="2800" dirty="0"/>
          </a:p>
        </p:txBody>
      </p:sp>
      <p:sp>
        <p:nvSpPr>
          <p:cNvPr id="3" name="Title 2"/>
          <p:cNvSpPr>
            <a:spLocks noGrp="1"/>
          </p:cNvSpPr>
          <p:nvPr>
            <p:ph type="title"/>
          </p:nvPr>
        </p:nvSpPr>
        <p:spPr/>
        <p:txBody>
          <a:bodyPr/>
          <a:lstStyle/>
          <a:p>
            <a:r>
              <a:rPr lang="en-US" dirty="0" smtClean="0">
                <a:solidFill>
                  <a:schemeClr val="tx1"/>
                </a:solidFill>
              </a:rPr>
              <a:t>Participation</a:t>
            </a:r>
            <a:endParaRPr lang="en-US" dirty="0">
              <a:solidFill>
                <a:schemeClr val="tx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r>
              <a:rPr lang="en-US" sz="3600" b="1" dirty="0" smtClean="0">
                <a:solidFill>
                  <a:schemeClr val="tx1"/>
                </a:solidFill>
              </a:rPr>
              <a:t>Recognition</a:t>
            </a:r>
            <a:endParaRPr lang="en-US" sz="3600" b="1" dirty="0">
              <a:solidFill>
                <a:schemeClr val="tx1"/>
              </a:solidFill>
            </a:endParaRPr>
          </a:p>
        </p:txBody>
      </p:sp>
      <p:pic>
        <p:nvPicPr>
          <p:cNvPr id="7" name="Picture 2" descr="https://lh4.googleusercontent.com/-y6zOO_TT6f4/T7q-hk-P43I/AAAAAAAADOA/LRWoahyHxFE/s1024/IMG_0400.JPG"/>
          <p:cNvPicPr>
            <a:picLocks noChangeAspect="1" noChangeArrowheads="1"/>
          </p:cNvPicPr>
          <p:nvPr/>
        </p:nvPicPr>
        <p:blipFill>
          <a:blip r:embed="rId3" cstate="print"/>
          <a:srcRect/>
          <a:stretch>
            <a:fillRect/>
          </a:stretch>
        </p:blipFill>
        <p:spPr bwMode="auto">
          <a:xfrm>
            <a:off x="1828800" y="2209800"/>
            <a:ext cx="5711825" cy="381000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DE THEME">
  <a:themeElements>
    <a:clrScheme name="CDE Color Scheme FINAL">
      <a:dk1>
        <a:srgbClr val="000000"/>
      </a:dk1>
      <a:lt1>
        <a:sysClr val="window" lastClr="FFFFFF"/>
      </a:lt1>
      <a:dk2>
        <a:srgbClr val="785F55"/>
      </a:dk2>
      <a:lt2>
        <a:srgbClr val="EFE7D5"/>
      </a:lt2>
      <a:accent1>
        <a:srgbClr val="95B6D2"/>
      </a:accent1>
      <a:accent2>
        <a:srgbClr val="FAAB67"/>
      </a:accent2>
      <a:accent3>
        <a:srgbClr val="ABC178"/>
      </a:accent3>
      <a:accent4>
        <a:srgbClr val="71769D"/>
      </a:accent4>
      <a:accent5>
        <a:srgbClr val="7BA79D"/>
      </a:accent5>
      <a:accent6>
        <a:srgbClr val="8C8C96"/>
      </a:accent6>
      <a:hlink>
        <a:srgbClr val="DD8047"/>
      </a:hlink>
      <a:folHlink>
        <a:srgbClr val="18375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Liberty Common presentation 10-25-12</Template>
  <TotalTime>17121</TotalTime>
  <Words>433</Words>
  <Application>Microsoft Office PowerPoint</Application>
  <PresentationFormat>On-screen Show (4:3)</PresentationFormat>
  <Paragraphs>84</Paragraphs>
  <Slides>20</Slides>
  <Notes>5</Notes>
  <HiddenSlides>0</HiddenSlides>
  <MMClips>0</MMClip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CDE THEME</vt:lpstr>
      <vt:lpstr>Office Theme</vt:lpstr>
      <vt:lpstr>Highly Effective School Library Programs</vt:lpstr>
      <vt:lpstr>Outcomes</vt:lpstr>
      <vt:lpstr>Great School Library Ingredients?</vt:lpstr>
      <vt:lpstr>Highly Effective School  Library Program </vt:lpstr>
      <vt:lpstr>Slide 5</vt:lpstr>
      <vt:lpstr>We do not ask your overall rating</vt:lpstr>
      <vt:lpstr>Action Plan Template</vt:lpstr>
      <vt:lpstr>Participation</vt:lpstr>
      <vt:lpstr>Recognition</vt:lpstr>
      <vt:lpstr>Slide 10</vt:lpstr>
      <vt:lpstr>Teacher-Leaders View Principal  as a Collaborative Partner </vt:lpstr>
      <vt:lpstr>Recognition – Rigorous Process with Higher Rewards </vt:lpstr>
      <vt:lpstr>Key Ingredients</vt:lpstr>
      <vt:lpstr>Key Ingredients</vt:lpstr>
      <vt:lpstr>“Traditional libraries were viewed as the grocery store…” </vt:lpstr>
      <vt:lpstr>....but, 21st century libraries  are viewed as the kitchen.” Joyce Valenza</vt:lpstr>
      <vt:lpstr>Shift in Practice is Essential</vt:lpstr>
      <vt:lpstr>Ensure Today’s Students Thrive  in 21st-century Workforce</vt:lpstr>
      <vt:lpstr>Outcomes</vt:lpstr>
      <vt:lpstr>CONTACT INFORMATION</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Karol Gates</dc:creator>
  <cp:lastModifiedBy>Russell_b</cp:lastModifiedBy>
  <cp:revision>325</cp:revision>
  <cp:lastPrinted>2012-04-23T22:21:30Z</cp:lastPrinted>
  <dcterms:created xsi:type="dcterms:W3CDTF">2012-04-24T17:19:20Z</dcterms:created>
  <dcterms:modified xsi:type="dcterms:W3CDTF">2012-12-03T16:52:22Z</dcterms:modified>
</cp:coreProperties>
</file>